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343977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12" y="-180"/>
      </p:cViewPr>
      <p:guideLst>
        <p:guide orient="horz" pos="2381"/>
        <p:guide pos="42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705553C0-84BB-401B-BE99-09AEB3DBD21C}"/>
              </a:ext>
            </a:extLst>
          </p:cNvPr>
          <p:cNvSpPr txBox="1">
            <a:spLocks noGrp="1"/>
          </p:cNvSpPr>
          <p:nvPr>
            <p:ph type="hdr" sz="quarter"/>
          </p:nvPr>
        </p:nvSpPr>
        <p:spPr>
          <a:xfrm>
            <a:off x="0" y="0"/>
            <a:ext cx="3280680" cy="534240"/>
          </a:xfrm>
          <a:prstGeom prst="rect">
            <a:avLst/>
          </a:prstGeom>
          <a:noFill/>
          <a:ln cap="flat">
            <a:noFill/>
          </a:ln>
        </p:spPr>
        <p:txBody>
          <a:bodyPr vert="horz" wrap="non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Mangal" pitchFamily="2"/>
            </a:endParaRPr>
          </a:p>
        </p:txBody>
      </p:sp>
      <p:sp>
        <p:nvSpPr>
          <p:cNvPr id="3" name="Segnaposto data 2">
            <a:extLst>
              <a:ext uri="{FF2B5EF4-FFF2-40B4-BE49-F238E27FC236}">
                <a16:creationId xmlns="" xmlns:a16="http://schemas.microsoft.com/office/drawing/2014/main" id="{17DFF13B-8E3E-429B-8F5B-6BEF3BC4DF36}"/>
              </a:ext>
            </a:extLst>
          </p:cNvPr>
          <p:cNvSpPr txBox="1">
            <a:spLocks noGrp="1"/>
          </p:cNvSpPr>
          <p:nvPr>
            <p:ph type="dt" sz="quarter" idx="1"/>
          </p:nvPr>
        </p:nvSpPr>
        <p:spPr>
          <a:xfrm>
            <a:off x="4278960" y="0"/>
            <a:ext cx="3280680" cy="534240"/>
          </a:xfrm>
          <a:prstGeom prst="rect">
            <a:avLst/>
          </a:prstGeom>
          <a:noFill/>
          <a:ln cap="flat">
            <a:noFill/>
          </a:ln>
        </p:spPr>
        <p:txBody>
          <a:bodyPr vert="horz" wrap="non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Mangal" pitchFamily="2"/>
            </a:endParaRPr>
          </a:p>
        </p:txBody>
      </p:sp>
      <p:sp>
        <p:nvSpPr>
          <p:cNvPr id="4" name="Segnaposto piè di pagina 3">
            <a:extLst>
              <a:ext uri="{FF2B5EF4-FFF2-40B4-BE49-F238E27FC236}">
                <a16:creationId xmlns="" xmlns:a16="http://schemas.microsoft.com/office/drawing/2014/main" id="{60857157-D679-4E7A-A76D-44B8F3BB0F61}"/>
              </a:ext>
            </a:extLst>
          </p:cNvPr>
          <p:cNvSpPr txBox="1">
            <a:spLocks noGrp="1"/>
          </p:cNvSpPr>
          <p:nvPr>
            <p:ph type="ftr" sz="quarter" idx="2"/>
          </p:nvPr>
        </p:nvSpPr>
        <p:spPr>
          <a:xfrm>
            <a:off x="0" y="10157400"/>
            <a:ext cx="3280680" cy="534240"/>
          </a:xfrm>
          <a:prstGeom prst="rect">
            <a:avLst/>
          </a:prstGeom>
          <a:noFill/>
          <a:ln cap="flat">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Mangal" pitchFamily="2"/>
            </a:endParaRPr>
          </a:p>
        </p:txBody>
      </p:sp>
      <p:sp>
        <p:nvSpPr>
          <p:cNvPr id="5" name="Segnaposto numero diapositiva 4">
            <a:extLst>
              <a:ext uri="{FF2B5EF4-FFF2-40B4-BE49-F238E27FC236}">
                <a16:creationId xmlns="" xmlns:a16="http://schemas.microsoft.com/office/drawing/2014/main" id="{B8EB00BB-0433-4142-A544-A9662B5E08CE}"/>
              </a:ext>
            </a:extLst>
          </p:cNvPr>
          <p:cNvSpPr txBox="1">
            <a:spLocks noGrp="1"/>
          </p:cNvSpPr>
          <p:nvPr>
            <p:ph type="sldNum" sz="quarter" idx="3"/>
          </p:nvPr>
        </p:nvSpPr>
        <p:spPr>
          <a:xfrm>
            <a:off x="4278960" y="10157400"/>
            <a:ext cx="3280680" cy="534240"/>
          </a:xfrm>
          <a:prstGeom prst="rect">
            <a:avLst/>
          </a:prstGeom>
          <a:noFill/>
          <a:ln cap="flat">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pPr>
            <a:fld id="{90E4FEC3-CEC2-4342-90E5-186D27F2FF7D}" type="slidenum">
              <a:t>‹#›</a:t>
            </a:fld>
            <a:endParaRPr lang="it-IT" sz="1400" b="0" i="0" u="none" strike="noStrike" kern="1200" cap="none" spc="0" baseline="0">
              <a:ln>
                <a:noFill/>
              </a:ln>
              <a:solidFill>
                <a:srgbClr val="000000"/>
              </a:solidFill>
              <a:latin typeface="Liberation Sans" pitchFamily="18"/>
              <a:ea typeface="Microsoft YaHei" pitchFamily="2"/>
              <a:cs typeface="Mangal" pitchFamily="2"/>
            </a:endParaRPr>
          </a:p>
        </p:txBody>
      </p:sp>
    </p:spTree>
    <p:extLst>
      <p:ext uri="{BB962C8B-B14F-4D97-AF65-F5344CB8AC3E}">
        <p14:creationId xmlns:p14="http://schemas.microsoft.com/office/powerpoint/2010/main" val="1277764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a:extLst>
              <a:ext uri="{FF2B5EF4-FFF2-40B4-BE49-F238E27FC236}">
                <a16:creationId xmlns="" xmlns:a16="http://schemas.microsoft.com/office/drawing/2014/main" id="{2599B1D3-81EC-4118-AF75-D926FF28ACB6}"/>
              </a:ext>
            </a:extLst>
          </p:cNvPr>
          <p:cNvSpPr>
            <a:spLocks noGrp="1" noRot="1" noChangeAspect="1"/>
          </p:cNvSpPr>
          <p:nvPr>
            <p:ph type="sldImg" idx="2"/>
          </p:nvPr>
        </p:nvSpPr>
        <p:spPr>
          <a:xfrm>
            <a:off x="215900" y="812800"/>
            <a:ext cx="7126288" cy="4008438"/>
          </a:xfrm>
          <a:prstGeom prst="rect">
            <a:avLst/>
          </a:prstGeom>
          <a:noFill/>
          <a:ln>
            <a:noFill/>
            <a:prstDash val="solid"/>
          </a:ln>
        </p:spPr>
      </p:sp>
      <p:sp>
        <p:nvSpPr>
          <p:cNvPr id="3" name="Segnaposto note 2">
            <a:extLst>
              <a:ext uri="{FF2B5EF4-FFF2-40B4-BE49-F238E27FC236}">
                <a16:creationId xmlns="" xmlns:a16="http://schemas.microsoft.com/office/drawing/2014/main" id="{1F96AD5E-07CC-4127-8DB4-13031F306854}"/>
              </a:ext>
            </a:extLst>
          </p:cNvPr>
          <p:cNvSpPr txBox="1">
            <a:spLocks noGrp="1"/>
          </p:cNvSpPr>
          <p:nvPr>
            <p:ph type="body" sz="quarter" idx="3"/>
          </p:nvPr>
        </p:nvSpPr>
        <p:spPr>
          <a:xfrm>
            <a:off x="756000" y="5078520"/>
            <a:ext cx="6047640" cy="4811040"/>
          </a:xfrm>
          <a:prstGeom prst="rect">
            <a:avLst/>
          </a:prstGeom>
          <a:noFill/>
          <a:ln>
            <a:noFill/>
          </a:ln>
        </p:spPr>
        <p:txBody>
          <a:bodyPr wrap="square" lIns="0" tIns="0" rIns="0" bIns="0" anchor="t" anchorCtr="0">
            <a:noAutofit/>
          </a:bodyPr>
          <a:lstStyle/>
          <a:p>
            <a:pPr lvl="0"/>
            <a:endParaRPr lang="it-IT"/>
          </a:p>
        </p:txBody>
      </p:sp>
      <p:sp>
        <p:nvSpPr>
          <p:cNvPr id="4" name="Segnaposto intestazione 3">
            <a:extLst>
              <a:ext uri="{FF2B5EF4-FFF2-40B4-BE49-F238E27FC236}">
                <a16:creationId xmlns="" xmlns:a16="http://schemas.microsoft.com/office/drawing/2014/main" id="{D7A70C4F-BE55-43C6-BB21-0E24BCAE1C22}"/>
              </a:ext>
            </a:extLst>
          </p:cNvPr>
          <p:cNvSpPr txBox="1">
            <a:spLocks noGrp="1"/>
          </p:cNvSpPr>
          <p:nvPr>
            <p:ph type="hdr" sz="quarter"/>
          </p:nvPr>
        </p:nvSpPr>
        <p:spPr>
          <a:xfrm>
            <a:off x="0" y="0"/>
            <a:ext cx="3280680" cy="534240"/>
          </a:xfrm>
          <a:prstGeom prst="rect">
            <a:avLst/>
          </a:prstGeom>
          <a:noFill/>
          <a:ln>
            <a:noFill/>
          </a:ln>
        </p:spPr>
        <p:txBody>
          <a:bodyPr wrap="square" lIns="0" tIns="0" rIns="0" bIns="0" anchor="t" anchorCtr="0">
            <a:noAutofit/>
          </a:bodyPr>
          <a:lstStyle>
            <a:lvl1pPr lvl="0" rtl="0" hangingPunct="0">
              <a:buNone/>
              <a:tabLst/>
              <a:defRPr lang="it-IT" sz="2400" kern="1200">
                <a:latin typeface="Liberation Serif" pitchFamily="18"/>
                <a:ea typeface="Segoe UI" pitchFamily="2"/>
                <a:cs typeface="Tahoma" pitchFamily="2"/>
              </a:defRPr>
            </a:lvl1pPr>
          </a:lstStyle>
          <a:p>
            <a:pPr lvl="0"/>
            <a:endParaRPr lang="it-IT"/>
          </a:p>
        </p:txBody>
      </p:sp>
      <p:sp>
        <p:nvSpPr>
          <p:cNvPr id="5" name="Segnaposto data 4">
            <a:extLst>
              <a:ext uri="{FF2B5EF4-FFF2-40B4-BE49-F238E27FC236}">
                <a16:creationId xmlns="" xmlns:a16="http://schemas.microsoft.com/office/drawing/2014/main" id="{D135D9D5-097E-404F-B22E-65412399F002}"/>
              </a:ext>
            </a:extLst>
          </p:cNvPr>
          <p:cNvSpPr txBox="1">
            <a:spLocks noGrp="1"/>
          </p:cNvSpPr>
          <p:nvPr>
            <p:ph type="dt" idx="1"/>
          </p:nvPr>
        </p:nvSpPr>
        <p:spPr>
          <a:xfrm>
            <a:off x="4278960" y="0"/>
            <a:ext cx="3280680" cy="534240"/>
          </a:xfrm>
          <a:prstGeom prst="rect">
            <a:avLst/>
          </a:prstGeom>
          <a:noFill/>
          <a:ln>
            <a:noFill/>
          </a:ln>
        </p:spPr>
        <p:txBody>
          <a:bodyPr wrap="square" lIns="0" tIns="0" rIns="0" bIns="0" anchor="t" anchorCtr="0">
            <a:noAutofit/>
          </a:bodyPr>
          <a:lstStyle>
            <a:lvl1pPr lvl="0" rtl="0" hangingPunct="0">
              <a:buNone/>
              <a:tabLst/>
              <a:defRPr lang="it-IT" sz="2400" kern="1200">
                <a:latin typeface="Liberation Serif" pitchFamily="18"/>
                <a:ea typeface="Segoe UI" pitchFamily="2"/>
                <a:cs typeface="Tahoma" pitchFamily="2"/>
              </a:defRPr>
            </a:lvl1pPr>
          </a:lstStyle>
          <a:p>
            <a:pPr lvl="0"/>
            <a:endParaRPr lang="it-IT"/>
          </a:p>
        </p:txBody>
      </p:sp>
      <p:sp>
        <p:nvSpPr>
          <p:cNvPr id="6" name="Segnaposto piè di pagina 5">
            <a:extLst>
              <a:ext uri="{FF2B5EF4-FFF2-40B4-BE49-F238E27FC236}">
                <a16:creationId xmlns="" xmlns:a16="http://schemas.microsoft.com/office/drawing/2014/main" id="{4C2B2B73-6B5C-4DFB-A339-4934B7234485}"/>
              </a:ext>
            </a:extLst>
          </p:cNvPr>
          <p:cNvSpPr txBox="1">
            <a:spLocks noGrp="1"/>
          </p:cNvSpPr>
          <p:nvPr>
            <p:ph type="ftr" sz="quarter" idx="4"/>
          </p:nvPr>
        </p:nvSpPr>
        <p:spPr>
          <a:xfrm>
            <a:off x="0" y="10157400"/>
            <a:ext cx="3280680" cy="534240"/>
          </a:xfrm>
          <a:prstGeom prst="rect">
            <a:avLst/>
          </a:prstGeom>
          <a:noFill/>
          <a:ln>
            <a:noFill/>
          </a:ln>
        </p:spPr>
        <p:txBody>
          <a:bodyPr wrap="square" lIns="0" tIns="0" rIns="0" bIns="0" anchor="b" anchorCtr="0">
            <a:noAutofit/>
          </a:bodyPr>
          <a:lstStyle>
            <a:lvl1pPr lvl="0" rtl="0" hangingPunct="0">
              <a:buNone/>
              <a:tabLst/>
              <a:defRPr lang="it-IT" sz="2400" kern="1200">
                <a:latin typeface="Liberation Serif" pitchFamily="18"/>
                <a:ea typeface="Segoe UI" pitchFamily="2"/>
                <a:cs typeface="Tahoma" pitchFamily="2"/>
              </a:defRPr>
            </a:lvl1pPr>
          </a:lstStyle>
          <a:p>
            <a:pPr lvl="0"/>
            <a:endParaRPr lang="it-IT"/>
          </a:p>
        </p:txBody>
      </p:sp>
      <p:sp>
        <p:nvSpPr>
          <p:cNvPr id="7" name="Segnaposto numero diapositiva 6">
            <a:extLst>
              <a:ext uri="{FF2B5EF4-FFF2-40B4-BE49-F238E27FC236}">
                <a16:creationId xmlns="" xmlns:a16="http://schemas.microsoft.com/office/drawing/2014/main" id="{678A5447-E033-4903-8E5D-C77E08E9945E}"/>
              </a:ext>
            </a:extLst>
          </p:cNvPr>
          <p:cNvSpPr txBox="1">
            <a:spLocks noGrp="1"/>
          </p:cNvSpPr>
          <p:nvPr>
            <p:ph type="sldNum" sz="quarter" idx="5"/>
          </p:nvPr>
        </p:nvSpPr>
        <p:spPr>
          <a:xfrm>
            <a:off x="4278960" y="10157400"/>
            <a:ext cx="3280680" cy="534240"/>
          </a:xfrm>
          <a:prstGeom prst="rect">
            <a:avLst/>
          </a:prstGeom>
          <a:noFill/>
          <a:ln>
            <a:noFill/>
          </a:ln>
        </p:spPr>
        <p:txBody>
          <a:bodyPr wrap="square" lIns="0" tIns="0" rIns="0" bIns="0" anchor="b" anchorCtr="0">
            <a:noAutofit/>
          </a:bodyPr>
          <a:lstStyle>
            <a:lvl1pPr marL="0" marR="0" lvl="0" indent="0" algn="r" rtl="0" hangingPunct="0">
              <a:lnSpc>
                <a:spcPct val="100000"/>
              </a:lnSpc>
              <a:spcBef>
                <a:spcPts val="0"/>
              </a:spcBef>
              <a:spcAft>
                <a:spcPts val="0"/>
              </a:spcAft>
              <a:buNone/>
              <a:tabLst/>
              <a:defRPr lang="it-IT" sz="1400" b="0" i="0" u="none" strike="noStrike" kern="1200" cap="none" spc="0" baseline="0">
                <a:solidFill>
                  <a:srgbClr val="000000"/>
                </a:solidFill>
                <a:latin typeface="Liberation Serif" pitchFamily="18"/>
                <a:ea typeface="Segoe UI" pitchFamily="2"/>
                <a:cs typeface="Tahoma" pitchFamily="2"/>
              </a:defRPr>
            </a:lvl1pPr>
          </a:lstStyle>
          <a:p>
            <a:pPr lvl="0"/>
            <a:fld id="{F9F57C21-6705-41FD-848B-DAB804599515}" type="slidenum">
              <a:t>‹#›</a:t>
            </a:fld>
            <a:endParaRPr lang="it-IT"/>
          </a:p>
        </p:txBody>
      </p:sp>
    </p:spTree>
    <p:extLst>
      <p:ext uri="{BB962C8B-B14F-4D97-AF65-F5344CB8AC3E}">
        <p14:creationId xmlns:p14="http://schemas.microsoft.com/office/powerpoint/2010/main" val="3891678190"/>
      </p:ext>
    </p:extLst>
  </p:cSld>
  <p:clrMap bg1="lt1" tx1="dk1" bg2="lt2" tx2="dk2" accent1="accent1" accent2="accent2" accent3="accent3" accent4="accent4" accent5="accent5" accent6="accent6" hlink="hlink" folHlink="folHlink"/>
  <p:notesStyle>
    <a:lvl1pPr marL="216000" marR="0" lvl="0" indent="-216000" rtl="0" hangingPunct="0">
      <a:buNone/>
      <a:tabLst/>
      <a:defRPr lang="it-IT" sz="2000" b="0" i="0" u="none" strike="noStrike" kern="1200" cap="none">
        <a:ln>
          <a:noFill/>
        </a:ln>
        <a:highlight>
          <a:scrgbClr r="0" g="0" b="0">
            <a:alpha val="0"/>
          </a:scrgbClr>
        </a:highlight>
        <a:latin typeface="Liberation Sans"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7A0C97BC-0090-42DD-ABB2-29B532D5A32B}"/>
              </a:ext>
            </a:extLst>
          </p:cNvPr>
          <p:cNvSpPr txBox="1">
            <a:spLocks noGrp="1"/>
          </p:cNvSpPr>
          <p:nvPr>
            <p:ph type="sldNum" sz="quarter" idx="5"/>
          </p:nvPr>
        </p:nvSpPr>
        <p:spPr>
          <a:ln/>
        </p:spPr>
        <p:txBody>
          <a:bodyPr wrap="square" lIns="0" tIns="0" rIns="0" bIns="0" anchor="b" anchorCtr="0">
            <a:noAutofit/>
          </a:bodyPr>
          <a:lstStyle/>
          <a:p>
            <a:pPr lvl="0"/>
            <a:fld id="{FFCEE509-E7E5-4606-B6DB-A61F178E9B06}" type="slidenum">
              <a:t>1</a:t>
            </a:fld>
            <a:endParaRPr lang="it-IT"/>
          </a:p>
        </p:txBody>
      </p:sp>
      <p:sp>
        <p:nvSpPr>
          <p:cNvPr id="2" name="Segnaposto numero diapositiva 6">
            <a:extLst>
              <a:ext uri="{FF2B5EF4-FFF2-40B4-BE49-F238E27FC236}">
                <a16:creationId xmlns="" xmlns:a16="http://schemas.microsoft.com/office/drawing/2014/main" id="{B1F95C75-2187-44C9-821D-F5BFE2D84F01}"/>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8667C35C-5FA7-46AC-8090-C3665E84C326}" type="slidenum">
              <a:t>1</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4CA2355A-E75F-4B53-A28F-088903075789}"/>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6EBC814C-68E5-4C49-920F-279CAAAD5D9D}" type="slidenum">
              <a:t>1</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339AFC2B-8C8B-408F-801C-9204EFCD4742}"/>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3D387C7B-7A94-42C1-BDB7-686C3D2011FD}" type="slidenum">
              <a:t>1</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70586F1F-38A2-48E1-A685-D70C55616E70}"/>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D4AEF041-DF28-4FB8-BAE6-8CA8AC92FE52}"/>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3CA2E772-656D-4470-AFAD-20AE610AB894}"/>
              </a:ext>
            </a:extLst>
          </p:cNvPr>
          <p:cNvSpPr txBox="1">
            <a:spLocks noGrp="1"/>
          </p:cNvSpPr>
          <p:nvPr>
            <p:ph type="sldNum" sz="quarter" idx="5"/>
          </p:nvPr>
        </p:nvSpPr>
        <p:spPr>
          <a:ln/>
        </p:spPr>
        <p:txBody>
          <a:bodyPr wrap="square" lIns="0" tIns="0" rIns="0" bIns="0" anchor="b" anchorCtr="0">
            <a:noAutofit/>
          </a:bodyPr>
          <a:lstStyle/>
          <a:p>
            <a:pPr lvl="0"/>
            <a:fld id="{DECC316D-3A9D-4E90-A1FB-F968B6174D89}" type="slidenum">
              <a:t>10</a:t>
            </a:fld>
            <a:endParaRPr lang="it-IT"/>
          </a:p>
        </p:txBody>
      </p:sp>
      <p:sp>
        <p:nvSpPr>
          <p:cNvPr id="2" name="Segnaposto numero diapositiva 6">
            <a:extLst>
              <a:ext uri="{FF2B5EF4-FFF2-40B4-BE49-F238E27FC236}">
                <a16:creationId xmlns="" xmlns:a16="http://schemas.microsoft.com/office/drawing/2014/main" id="{94B0CE50-3182-4D15-904E-7FCDDC64E73A}"/>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150EA7E5-B7A3-4F4C-A52F-1D263D936D09}" type="slidenum">
              <a:t>10</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3BC09404-D482-4C0E-BBE1-F2C4650478E2}"/>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E3DAFD74-1974-4F4E-934C-5B5D7E914CB0}" type="slidenum">
              <a:t>10</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8E71DED0-FB33-4219-8F94-90AC69F861C4}"/>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742E568E-0CB6-439E-A2F6-D9639104BCD0}" type="slidenum">
              <a:t>10</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F63FF14D-CDF1-402C-9720-55AA65C52CED}"/>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2E69529E-72A4-449B-9897-54C9DBD83B3F}"/>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FBD75682-7414-4815-92B3-1E0C24967337}"/>
              </a:ext>
            </a:extLst>
          </p:cNvPr>
          <p:cNvSpPr txBox="1">
            <a:spLocks noGrp="1"/>
          </p:cNvSpPr>
          <p:nvPr>
            <p:ph type="sldNum" sz="quarter" idx="5"/>
          </p:nvPr>
        </p:nvSpPr>
        <p:spPr>
          <a:ln/>
        </p:spPr>
        <p:txBody>
          <a:bodyPr wrap="square" lIns="0" tIns="0" rIns="0" bIns="0" anchor="b" anchorCtr="0">
            <a:noAutofit/>
          </a:bodyPr>
          <a:lstStyle/>
          <a:p>
            <a:pPr lvl="0"/>
            <a:fld id="{BB538656-F5FB-4EC2-B5BA-0698248063E6}" type="slidenum">
              <a:t>11</a:t>
            </a:fld>
            <a:endParaRPr lang="it-IT"/>
          </a:p>
        </p:txBody>
      </p:sp>
      <p:sp>
        <p:nvSpPr>
          <p:cNvPr id="2" name="Segnaposto numero diapositiva 6">
            <a:extLst>
              <a:ext uri="{FF2B5EF4-FFF2-40B4-BE49-F238E27FC236}">
                <a16:creationId xmlns="" xmlns:a16="http://schemas.microsoft.com/office/drawing/2014/main" id="{533A20FE-3719-4149-948A-28AC57F6EF8A}"/>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E40BCB80-59E1-4627-B8FC-E717B59CA5F7}" type="slidenum">
              <a:t>11</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8B640BAD-E146-44C1-B663-14D4F26FF96B}"/>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15ED946D-AA88-445D-8181-4CC0610AE267}" type="slidenum">
              <a:t>11</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E2883990-B6F1-4604-970C-AAA0FA21FBBA}"/>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E80CF1CA-A6A3-4093-9753-442B5A6FDA75}" type="slidenum">
              <a:t>11</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BF44354F-E9F6-412D-A4D5-72BD0ED35A48}"/>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EEF32DCC-B745-47AE-AF6A-70636BDF4EC7}"/>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F9216D47-76A6-4AB8-9E7F-358708D07422}"/>
              </a:ext>
            </a:extLst>
          </p:cNvPr>
          <p:cNvSpPr txBox="1">
            <a:spLocks noGrp="1"/>
          </p:cNvSpPr>
          <p:nvPr>
            <p:ph type="sldNum" sz="quarter" idx="5"/>
          </p:nvPr>
        </p:nvSpPr>
        <p:spPr>
          <a:ln/>
        </p:spPr>
        <p:txBody>
          <a:bodyPr wrap="square" lIns="0" tIns="0" rIns="0" bIns="0" anchor="b" anchorCtr="0">
            <a:noAutofit/>
          </a:bodyPr>
          <a:lstStyle/>
          <a:p>
            <a:pPr lvl="0"/>
            <a:fld id="{D07E129A-E4AF-4A1D-8601-4AB26FFC5AC6}" type="slidenum">
              <a:t>12</a:t>
            </a:fld>
            <a:endParaRPr lang="it-IT"/>
          </a:p>
        </p:txBody>
      </p:sp>
      <p:sp>
        <p:nvSpPr>
          <p:cNvPr id="2" name="Segnaposto numero diapositiva 6">
            <a:extLst>
              <a:ext uri="{FF2B5EF4-FFF2-40B4-BE49-F238E27FC236}">
                <a16:creationId xmlns="" xmlns:a16="http://schemas.microsoft.com/office/drawing/2014/main" id="{EF800867-7806-40C3-BCCE-623C5C5DB621}"/>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C1D2E04A-64B1-4A52-B897-06CC81F09A29}" type="slidenum">
              <a:t>12</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2B3E932D-5047-4D8B-816E-2B7C44881445}"/>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3E785F00-4966-482D-9EF1-36FF4E51162F}" type="slidenum">
              <a:t>12</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03471614-48FA-4ECA-A3F9-51C30BBF2EEC}"/>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B88ECD63-D721-4113-8F57-3944CD01F56D}" type="slidenum">
              <a:t>12</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18CB773C-817A-4A01-9188-EB652F452192}"/>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D73B5970-C9DD-4B41-BBE2-2CDD3187E252}"/>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88A56BC7-27AE-4385-9C4F-E69F7EE7B252}"/>
              </a:ext>
            </a:extLst>
          </p:cNvPr>
          <p:cNvSpPr txBox="1">
            <a:spLocks noGrp="1"/>
          </p:cNvSpPr>
          <p:nvPr>
            <p:ph type="sldNum" sz="quarter" idx="5"/>
          </p:nvPr>
        </p:nvSpPr>
        <p:spPr>
          <a:ln/>
        </p:spPr>
        <p:txBody>
          <a:bodyPr wrap="square" lIns="0" tIns="0" rIns="0" bIns="0" anchor="b" anchorCtr="0">
            <a:noAutofit/>
          </a:bodyPr>
          <a:lstStyle/>
          <a:p>
            <a:pPr lvl="0"/>
            <a:fld id="{0D6A4F9A-E800-488D-9E15-B36B7EC05147}" type="slidenum">
              <a:t>13</a:t>
            </a:fld>
            <a:endParaRPr lang="it-IT"/>
          </a:p>
        </p:txBody>
      </p:sp>
      <p:sp>
        <p:nvSpPr>
          <p:cNvPr id="2" name="Segnaposto numero diapositiva 6">
            <a:extLst>
              <a:ext uri="{FF2B5EF4-FFF2-40B4-BE49-F238E27FC236}">
                <a16:creationId xmlns="" xmlns:a16="http://schemas.microsoft.com/office/drawing/2014/main" id="{F731D700-9269-43FA-A63F-760996D09E84}"/>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96A186C4-0B26-43E8-8A86-98F3EC3A93DF}" type="slidenum">
              <a:t>13</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CAA4CCAF-F73B-4ECA-B99C-FAADD37C4737}"/>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52DA354B-5FC7-4B91-A261-92FFF4FAD9B6}" type="slidenum">
              <a:t>13</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48379687-5E5A-4373-9098-861820BF5AD4}"/>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D50071A6-C49B-437A-A801-85D4553EECCA}" type="slidenum">
              <a:t>13</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3A3F73D5-4750-4A47-8936-CD5FA45CA188}"/>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9236E469-C5EE-4239-8664-59AE4F7E89FA}"/>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C8D6C194-7D12-4E9B-814C-820963FB2677}"/>
              </a:ext>
            </a:extLst>
          </p:cNvPr>
          <p:cNvSpPr txBox="1">
            <a:spLocks noGrp="1"/>
          </p:cNvSpPr>
          <p:nvPr>
            <p:ph type="sldNum" sz="quarter" idx="5"/>
          </p:nvPr>
        </p:nvSpPr>
        <p:spPr>
          <a:ln/>
        </p:spPr>
        <p:txBody>
          <a:bodyPr wrap="square" lIns="0" tIns="0" rIns="0" bIns="0" anchor="b" anchorCtr="0">
            <a:noAutofit/>
          </a:bodyPr>
          <a:lstStyle/>
          <a:p>
            <a:pPr lvl="0"/>
            <a:fld id="{577357F7-2235-49F3-87D1-6A0D28CF2610}" type="slidenum">
              <a:t>14</a:t>
            </a:fld>
            <a:endParaRPr lang="it-IT"/>
          </a:p>
        </p:txBody>
      </p:sp>
      <p:sp>
        <p:nvSpPr>
          <p:cNvPr id="2" name="Segnaposto numero diapositiva 6">
            <a:extLst>
              <a:ext uri="{FF2B5EF4-FFF2-40B4-BE49-F238E27FC236}">
                <a16:creationId xmlns="" xmlns:a16="http://schemas.microsoft.com/office/drawing/2014/main" id="{34B9262B-DF0E-4116-A861-39293E67A46B}"/>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E3D411FB-1891-469B-8EC3-C1792DC79C5C}" type="slidenum">
              <a:t>14</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21C65BAF-BDBB-42F4-AC21-B26D7F4E0A9D}"/>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16AB062D-A082-47F8-AE1B-6D935399A89D}" type="slidenum">
              <a:t>14</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15D9DA39-8BE0-4601-9A36-ACC17BF45A25}"/>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1285372F-0AF4-43CD-B987-F7E8519BD6ED}" type="slidenum">
              <a:t>14</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CDD07FA6-4368-4695-9FBC-34FAF13CB0F0}"/>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A4176D87-DF2A-4035-B588-6DDF4A9EBD0C}"/>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0FAB2CC5-89E0-4974-80A2-6B99840E445A}"/>
              </a:ext>
            </a:extLst>
          </p:cNvPr>
          <p:cNvSpPr txBox="1">
            <a:spLocks noGrp="1"/>
          </p:cNvSpPr>
          <p:nvPr>
            <p:ph type="sldNum" sz="quarter" idx="5"/>
          </p:nvPr>
        </p:nvSpPr>
        <p:spPr>
          <a:ln/>
        </p:spPr>
        <p:txBody>
          <a:bodyPr wrap="square" lIns="0" tIns="0" rIns="0" bIns="0" anchor="b" anchorCtr="0">
            <a:noAutofit/>
          </a:bodyPr>
          <a:lstStyle/>
          <a:p>
            <a:pPr lvl="0"/>
            <a:fld id="{A65F4486-227D-40A2-9522-8780152367DA}" type="slidenum">
              <a:t>15</a:t>
            </a:fld>
            <a:endParaRPr lang="it-IT"/>
          </a:p>
        </p:txBody>
      </p:sp>
      <p:sp>
        <p:nvSpPr>
          <p:cNvPr id="2" name="Segnaposto numero diapositiva 6">
            <a:extLst>
              <a:ext uri="{FF2B5EF4-FFF2-40B4-BE49-F238E27FC236}">
                <a16:creationId xmlns="" xmlns:a16="http://schemas.microsoft.com/office/drawing/2014/main" id="{2D6D4BA4-FD98-47C9-8130-52FDE95BA2B5}"/>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5ECF4607-C9E0-4FC8-8D7B-7AD87F508CBD}" type="slidenum">
              <a:t>15</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3FE5B163-19D3-49A3-BC02-6879DF482F31}"/>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DB96D45A-F012-4E0A-B05F-10A155DD54F8}" type="slidenum">
              <a:t>15</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5047CCF8-7814-4F4F-A7C6-083F0830BDCB}"/>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F8FB9A72-4AA8-4EA1-80DB-C87E5E2A9F69}" type="slidenum">
              <a:t>15</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8F0FEFA2-6731-4979-95EE-9218D5C20517}"/>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675618B4-7232-465B-8BB0-7F373C9FDE95}"/>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C9C6B5A4-0AC3-4349-8C97-B23529899D0F}"/>
              </a:ext>
            </a:extLst>
          </p:cNvPr>
          <p:cNvSpPr txBox="1">
            <a:spLocks noGrp="1"/>
          </p:cNvSpPr>
          <p:nvPr>
            <p:ph type="sldNum" sz="quarter" idx="5"/>
          </p:nvPr>
        </p:nvSpPr>
        <p:spPr>
          <a:ln/>
        </p:spPr>
        <p:txBody>
          <a:bodyPr wrap="square" lIns="0" tIns="0" rIns="0" bIns="0" anchor="b" anchorCtr="0">
            <a:noAutofit/>
          </a:bodyPr>
          <a:lstStyle/>
          <a:p>
            <a:pPr lvl="0"/>
            <a:fld id="{9C1C93DB-67E1-4EAC-899D-76F839613278}" type="slidenum">
              <a:t>16</a:t>
            </a:fld>
            <a:endParaRPr lang="it-IT"/>
          </a:p>
        </p:txBody>
      </p:sp>
      <p:sp>
        <p:nvSpPr>
          <p:cNvPr id="2" name="Segnaposto numero diapositiva 6">
            <a:extLst>
              <a:ext uri="{FF2B5EF4-FFF2-40B4-BE49-F238E27FC236}">
                <a16:creationId xmlns="" xmlns:a16="http://schemas.microsoft.com/office/drawing/2014/main" id="{BA7A48F3-A289-42B9-A5BC-10B4A437545D}"/>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9E62A95E-6FCE-406D-88A1-91536C079280}" type="slidenum">
              <a:t>16</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BB8C3634-2B05-4FF5-8D58-72F6B2841488}"/>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4E756C47-9274-4867-8FDB-B048AB4F2ED2}" type="slidenum">
              <a:t>16</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6EC16826-70A8-4B70-96CD-B8C4CEB9B809}"/>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0744670E-2316-4B3F-9934-ED1F070D0A98}" type="slidenum">
              <a:t>16</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4A188F64-4C3C-405A-A5E6-6C83C16B7AA8}"/>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C0FF1710-0A3B-4C6C-9FA5-C4B0DD646014}"/>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7F9A5EE8-2622-4A04-818C-EA2C79D9B18E}"/>
              </a:ext>
            </a:extLst>
          </p:cNvPr>
          <p:cNvSpPr txBox="1">
            <a:spLocks noGrp="1"/>
          </p:cNvSpPr>
          <p:nvPr>
            <p:ph type="sldNum" sz="quarter" idx="5"/>
          </p:nvPr>
        </p:nvSpPr>
        <p:spPr>
          <a:ln/>
        </p:spPr>
        <p:txBody>
          <a:bodyPr wrap="square" lIns="0" tIns="0" rIns="0" bIns="0" anchor="b" anchorCtr="0">
            <a:noAutofit/>
          </a:bodyPr>
          <a:lstStyle/>
          <a:p>
            <a:pPr lvl="0"/>
            <a:fld id="{8C9B1A82-C03E-4007-8309-DE0A95565801}" type="slidenum">
              <a:t>17</a:t>
            </a:fld>
            <a:endParaRPr lang="it-IT"/>
          </a:p>
        </p:txBody>
      </p:sp>
      <p:sp>
        <p:nvSpPr>
          <p:cNvPr id="2" name="Segnaposto numero diapositiva 6">
            <a:extLst>
              <a:ext uri="{FF2B5EF4-FFF2-40B4-BE49-F238E27FC236}">
                <a16:creationId xmlns="" xmlns:a16="http://schemas.microsoft.com/office/drawing/2014/main" id="{88B43876-0AC4-4B2B-AD35-534224BC475D}"/>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7632856A-A0DB-43E1-BCF2-B4DE0E19DC8C}" type="slidenum">
              <a:t>17</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47F3A364-68F2-4E9E-ABFF-7642FA3DA660}"/>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00189721-5D48-4359-8C18-031593CA68FC}" type="slidenum">
              <a:t>17</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2440979D-846A-45E4-AAD8-5725B5C18DE4}"/>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6051AC15-005D-4FBD-8C73-6B5568CF8ABC}" type="slidenum">
              <a:t>17</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B4897E4F-EE6B-43AC-9A06-47A5F7F8C486}"/>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7C25AEAA-249F-405D-8A24-512657EA4147}"/>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08AFD554-0431-4CAF-8775-A44458017308}"/>
              </a:ext>
            </a:extLst>
          </p:cNvPr>
          <p:cNvSpPr txBox="1">
            <a:spLocks noGrp="1"/>
          </p:cNvSpPr>
          <p:nvPr>
            <p:ph type="sldNum" sz="quarter" idx="5"/>
          </p:nvPr>
        </p:nvSpPr>
        <p:spPr>
          <a:ln/>
        </p:spPr>
        <p:txBody>
          <a:bodyPr wrap="square" lIns="0" tIns="0" rIns="0" bIns="0" anchor="b" anchorCtr="0">
            <a:noAutofit/>
          </a:bodyPr>
          <a:lstStyle/>
          <a:p>
            <a:pPr lvl="0"/>
            <a:fld id="{8ADF5254-9B02-491F-BC2D-4D760B5FD7B7}" type="slidenum">
              <a:t>18</a:t>
            </a:fld>
            <a:endParaRPr lang="it-IT"/>
          </a:p>
        </p:txBody>
      </p:sp>
      <p:sp>
        <p:nvSpPr>
          <p:cNvPr id="2" name="Segnaposto numero diapositiva 6">
            <a:extLst>
              <a:ext uri="{FF2B5EF4-FFF2-40B4-BE49-F238E27FC236}">
                <a16:creationId xmlns="" xmlns:a16="http://schemas.microsoft.com/office/drawing/2014/main" id="{36B50350-5F80-4665-A66C-EFD280F0F97E}"/>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07379CC3-63A2-4917-A361-DDB614C7F4BE}" type="slidenum">
              <a:t>18</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7BB65FC0-FED6-498A-94C7-432FF211E32E}"/>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B327713F-D272-482D-B7C8-254142252266}" type="slidenum">
              <a:t>18</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BBEFA147-7823-42A7-9FD0-399467E7AE86}"/>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BB6D1E2D-9582-4724-9889-C86C46650F90}" type="slidenum">
              <a:t>18</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A6E29061-D572-461E-BE9A-62EEA0CF2A25}"/>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06AFAD67-5DD4-4690-99F2-25613B15705B}"/>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69A3A359-B2FD-4DB1-9AA0-4C5FB0323873}"/>
              </a:ext>
            </a:extLst>
          </p:cNvPr>
          <p:cNvSpPr txBox="1">
            <a:spLocks noGrp="1"/>
          </p:cNvSpPr>
          <p:nvPr>
            <p:ph type="sldNum" sz="quarter" idx="5"/>
          </p:nvPr>
        </p:nvSpPr>
        <p:spPr>
          <a:ln/>
        </p:spPr>
        <p:txBody>
          <a:bodyPr wrap="square" lIns="0" tIns="0" rIns="0" bIns="0" anchor="b" anchorCtr="0">
            <a:noAutofit/>
          </a:bodyPr>
          <a:lstStyle/>
          <a:p>
            <a:pPr lvl="0"/>
            <a:fld id="{F0860A22-258E-4768-ACE5-EBAFE11B0DA1}" type="slidenum">
              <a:t>19</a:t>
            </a:fld>
            <a:endParaRPr lang="it-IT"/>
          </a:p>
        </p:txBody>
      </p:sp>
      <p:sp>
        <p:nvSpPr>
          <p:cNvPr id="2" name="Segnaposto numero diapositiva 6">
            <a:extLst>
              <a:ext uri="{FF2B5EF4-FFF2-40B4-BE49-F238E27FC236}">
                <a16:creationId xmlns="" xmlns:a16="http://schemas.microsoft.com/office/drawing/2014/main" id="{0BF38662-F8B9-4E01-9F1E-F0E458179767}"/>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5C62CE9A-FA83-4086-9B8E-B9901F6DDFB4}" type="slidenum">
              <a:t>19</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45468459-B748-43DF-998E-E4D018D1D2E4}"/>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729247D7-3ABC-4074-96D9-B639130476A0}" type="slidenum">
              <a:t>19</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322D8CAA-2357-4956-94D2-B5EA6FA1DE28}"/>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7E5F734F-63B1-447E-9E5C-0AB5CC3DC6FC}" type="slidenum">
              <a:t>19</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3112D06E-46EC-4209-B265-EF5835CB2547}"/>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2230241F-C20F-453A-ACF7-CE84E1A92481}"/>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DC1BA5D0-F343-4D1E-96EF-79D10BB04485}"/>
              </a:ext>
            </a:extLst>
          </p:cNvPr>
          <p:cNvSpPr txBox="1">
            <a:spLocks noGrp="1"/>
          </p:cNvSpPr>
          <p:nvPr>
            <p:ph type="sldNum" sz="quarter" idx="5"/>
          </p:nvPr>
        </p:nvSpPr>
        <p:spPr>
          <a:ln/>
        </p:spPr>
        <p:txBody>
          <a:bodyPr wrap="square" lIns="0" tIns="0" rIns="0" bIns="0" anchor="b" anchorCtr="0">
            <a:noAutofit/>
          </a:bodyPr>
          <a:lstStyle/>
          <a:p>
            <a:pPr lvl="0"/>
            <a:fld id="{D29C8CA4-DE90-4D08-A555-96A1F0C9095A}" type="slidenum">
              <a:t>2</a:t>
            </a:fld>
            <a:endParaRPr lang="it-IT"/>
          </a:p>
        </p:txBody>
      </p:sp>
      <p:sp>
        <p:nvSpPr>
          <p:cNvPr id="2" name="Segnaposto numero diapositiva 6">
            <a:extLst>
              <a:ext uri="{FF2B5EF4-FFF2-40B4-BE49-F238E27FC236}">
                <a16:creationId xmlns="" xmlns:a16="http://schemas.microsoft.com/office/drawing/2014/main" id="{743800E0-344F-4007-B94E-85EF1250527E}"/>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1CA62C1F-BE18-42E6-AC96-01804656D8B8}" type="slidenum">
              <a:t>2</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36A63B16-5F91-4426-B992-C952CAA2385C}"/>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C151F999-5A8F-4B45-B6DE-630F6443A2F7}" type="slidenum">
              <a:t>2</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A82014B4-38FB-4350-87A6-3E5DD4752FC0}"/>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C7811573-E8C0-4217-B131-3852322373DA}" type="slidenum">
              <a:t>2</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2249A861-EAEC-41D7-939C-1CD4F366C132}"/>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3E2281B7-DC0D-40D9-BBCD-4AA287DFE69B}"/>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60028E8F-09CF-46D7-B8F5-122D8F018841}"/>
              </a:ext>
            </a:extLst>
          </p:cNvPr>
          <p:cNvSpPr txBox="1">
            <a:spLocks noGrp="1"/>
          </p:cNvSpPr>
          <p:nvPr>
            <p:ph type="sldNum" sz="quarter" idx="5"/>
          </p:nvPr>
        </p:nvSpPr>
        <p:spPr>
          <a:ln/>
        </p:spPr>
        <p:txBody>
          <a:bodyPr wrap="square" lIns="0" tIns="0" rIns="0" bIns="0" anchor="b" anchorCtr="0">
            <a:noAutofit/>
          </a:bodyPr>
          <a:lstStyle/>
          <a:p>
            <a:pPr lvl="0"/>
            <a:fld id="{5D1992E1-F80D-40A7-A281-2019C30A1583}" type="slidenum">
              <a:t>20</a:t>
            </a:fld>
            <a:endParaRPr lang="it-IT"/>
          </a:p>
        </p:txBody>
      </p:sp>
      <p:sp>
        <p:nvSpPr>
          <p:cNvPr id="2" name="Segnaposto numero diapositiva 6">
            <a:extLst>
              <a:ext uri="{FF2B5EF4-FFF2-40B4-BE49-F238E27FC236}">
                <a16:creationId xmlns="" xmlns:a16="http://schemas.microsoft.com/office/drawing/2014/main" id="{1213C515-DD49-48B5-8272-E279BB35AED3}"/>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034207B9-1FED-4592-B697-E1922F92CFD2}" type="slidenum">
              <a:t>20</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4EDAA96E-3D9E-4DD9-A118-897DCEC7C044}"/>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11AD497B-115F-4314-B27F-74E3545E5BF6}" type="slidenum">
              <a:t>20</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0ED592E2-828C-48E9-B449-2C795DBF42B4}"/>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854A361F-D891-4AC2-BD27-BD02708A1212}" type="slidenum">
              <a:t>20</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8CB55BA9-6C05-4FB9-8154-A2A22BA2AA91}"/>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9F04DF30-9B75-48DB-A313-8E3E887A9630}"/>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ABB1D6CC-FC1C-4E6E-A473-D90E1ED305FB}"/>
              </a:ext>
            </a:extLst>
          </p:cNvPr>
          <p:cNvSpPr txBox="1">
            <a:spLocks noGrp="1"/>
          </p:cNvSpPr>
          <p:nvPr>
            <p:ph type="sldNum" sz="quarter" idx="5"/>
          </p:nvPr>
        </p:nvSpPr>
        <p:spPr>
          <a:ln/>
        </p:spPr>
        <p:txBody>
          <a:bodyPr wrap="square" lIns="0" tIns="0" rIns="0" bIns="0" anchor="b" anchorCtr="0">
            <a:noAutofit/>
          </a:bodyPr>
          <a:lstStyle/>
          <a:p>
            <a:pPr lvl="0"/>
            <a:fld id="{F3C0A345-E6C9-4C4C-AD5D-C61698FA4266}" type="slidenum">
              <a:t>3</a:t>
            </a:fld>
            <a:endParaRPr lang="it-IT"/>
          </a:p>
        </p:txBody>
      </p:sp>
      <p:sp>
        <p:nvSpPr>
          <p:cNvPr id="2" name="Segnaposto numero diapositiva 6">
            <a:extLst>
              <a:ext uri="{FF2B5EF4-FFF2-40B4-BE49-F238E27FC236}">
                <a16:creationId xmlns="" xmlns:a16="http://schemas.microsoft.com/office/drawing/2014/main" id="{F333908E-55ED-4750-9D94-1ECC05FB5B39}"/>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DFB18FF6-E69E-4E3C-9A82-A08615833F3B}" type="slidenum">
              <a:t>3</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4369DF4E-81FD-4756-AC9B-02A2CDB9632A}"/>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96657D1F-F4D2-46F5-B724-E76991716CCB}" type="slidenum">
              <a:t>3</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B4300296-1BF4-4D12-BAFB-233A147BFCB3}"/>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2850C04B-AE7B-47EA-B392-9ECA497CFB5F}" type="slidenum">
              <a:t>3</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7DC89780-6775-49E8-80AF-4B52BF518028}"/>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011A8BD5-A93A-42F8-A14D-95FBC4EBC5F7}"/>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EAFB60E7-7D11-4BC7-A9C0-95AFD28BE65E}"/>
              </a:ext>
            </a:extLst>
          </p:cNvPr>
          <p:cNvSpPr txBox="1">
            <a:spLocks noGrp="1"/>
          </p:cNvSpPr>
          <p:nvPr>
            <p:ph type="sldNum" sz="quarter" idx="5"/>
          </p:nvPr>
        </p:nvSpPr>
        <p:spPr>
          <a:ln/>
        </p:spPr>
        <p:txBody>
          <a:bodyPr wrap="square" lIns="0" tIns="0" rIns="0" bIns="0" anchor="b" anchorCtr="0">
            <a:noAutofit/>
          </a:bodyPr>
          <a:lstStyle/>
          <a:p>
            <a:pPr lvl="0"/>
            <a:fld id="{90C741CB-0FAC-4355-B77B-709141346F6F}" type="slidenum">
              <a:t>4</a:t>
            </a:fld>
            <a:endParaRPr lang="it-IT"/>
          </a:p>
        </p:txBody>
      </p:sp>
      <p:sp>
        <p:nvSpPr>
          <p:cNvPr id="2" name="Segnaposto numero diapositiva 6">
            <a:extLst>
              <a:ext uri="{FF2B5EF4-FFF2-40B4-BE49-F238E27FC236}">
                <a16:creationId xmlns="" xmlns:a16="http://schemas.microsoft.com/office/drawing/2014/main" id="{3AFF654A-2A37-4603-917F-C00D49BF12B1}"/>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2E9CDA89-F8A9-4BCD-984E-3C0890557BD8}" type="slidenum">
              <a:t>4</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1A739C46-9EC7-4EFD-A1A0-86AAE1EAEEBA}"/>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54F9672C-833A-4BEF-94DF-265EDF16A149}" type="slidenum">
              <a:t>4</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BA61755C-3498-475B-8437-97D729E6F3E8}"/>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A4E07604-4CCA-498F-A765-D4E00904828E}" type="slidenum">
              <a:t>4</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030A691A-DA99-4331-842F-7985E100D34B}"/>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0507FFDB-5A57-4F4F-938E-70F5D08F1D69}"/>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BE80AEB3-637F-402F-B438-E827F6FB55B7}"/>
              </a:ext>
            </a:extLst>
          </p:cNvPr>
          <p:cNvSpPr txBox="1">
            <a:spLocks noGrp="1"/>
          </p:cNvSpPr>
          <p:nvPr>
            <p:ph type="sldNum" sz="quarter" idx="5"/>
          </p:nvPr>
        </p:nvSpPr>
        <p:spPr>
          <a:ln/>
        </p:spPr>
        <p:txBody>
          <a:bodyPr wrap="square" lIns="0" tIns="0" rIns="0" bIns="0" anchor="b" anchorCtr="0">
            <a:noAutofit/>
          </a:bodyPr>
          <a:lstStyle/>
          <a:p>
            <a:pPr lvl="0"/>
            <a:fld id="{6A132636-F26A-4207-A3B7-3C45FC053D0C}" type="slidenum">
              <a:t>5</a:t>
            </a:fld>
            <a:endParaRPr lang="it-IT"/>
          </a:p>
        </p:txBody>
      </p:sp>
      <p:sp>
        <p:nvSpPr>
          <p:cNvPr id="2" name="Segnaposto numero diapositiva 6">
            <a:extLst>
              <a:ext uri="{FF2B5EF4-FFF2-40B4-BE49-F238E27FC236}">
                <a16:creationId xmlns="" xmlns:a16="http://schemas.microsoft.com/office/drawing/2014/main" id="{8421B260-D807-4964-B4A3-A979137804C1}"/>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09E95DA4-C3A1-4DC0-BF03-58905FDAD415}" type="slidenum">
              <a:t>5</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9E6CD56E-9E04-4A6D-A67A-215E6635C718}"/>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2C8B4F71-F438-4BFF-BCBB-B4C1F389B00C}" type="slidenum">
              <a:t>5</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61CC20DC-70B8-440D-A397-FC483A3F6316}"/>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FDDF0CEB-BE67-4D49-AA7A-1C53D03B0235}" type="slidenum">
              <a:t>5</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688A5BA2-A3FC-4540-BED2-6E119B3A6860}"/>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41FB4AC4-542E-4A16-8957-0F4B925B6FBE}"/>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1DC49FC5-42A8-4153-B44E-398699856790}"/>
              </a:ext>
            </a:extLst>
          </p:cNvPr>
          <p:cNvSpPr txBox="1">
            <a:spLocks noGrp="1"/>
          </p:cNvSpPr>
          <p:nvPr>
            <p:ph type="sldNum" sz="quarter" idx="5"/>
          </p:nvPr>
        </p:nvSpPr>
        <p:spPr>
          <a:ln/>
        </p:spPr>
        <p:txBody>
          <a:bodyPr wrap="square" lIns="0" tIns="0" rIns="0" bIns="0" anchor="b" anchorCtr="0">
            <a:noAutofit/>
          </a:bodyPr>
          <a:lstStyle/>
          <a:p>
            <a:pPr lvl="0"/>
            <a:fld id="{A85F24BA-840A-4369-8221-3808E2E49357}" type="slidenum">
              <a:t>6</a:t>
            </a:fld>
            <a:endParaRPr lang="it-IT"/>
          </a:p>
        </p:txBody>
      </p:sp>
      <p:sp>
        <p:nvSpPr>
          <p:cNvPr id="2" name="Segnaposto numero diapositiva 6">
            <a:extLst>
              <a:ext uri="{FF2B5EF4-FFF2-40B4-BE49-F238E27FC236}">
                <a16:creationId xmlns="" xmlns:a16="http://schemas.microsoft.com/office/drawing/2014/main" id="{37D29DA8-7405-4F6B-A218-8BE718949B3B}"/>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41EDDF63-1524-41BF-8686-CED40CD1D87E}" type="slidenum">
              <a:t>6</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F955B1E6-79FB-443D-9D18-26CB1630C302}"/>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4A81F968-8FA7-4C95-8B3F-36FD26D466E2}" type="slidenum">
              <a:t>6</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D74DB546-C866-48A1-8226-80D182F7993A}"/>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07937773-6DB8-45AB-9633-C60D5BAC74D0}" type="slidenum">
              <a:t>6</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20AB8EFA-3C07-447D-970C-093908F07644}"/>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DDA3EA74-0887-4E6F-BA36-E43432F6781E}"/>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1C3181DD-E9CE-436A-A810-7F46B7D94E4B}"/>
              </a:ext>
            </a:extLst>
          </p:cNvPr>
          <p:cNvSpPr txBox="1">
            <a:spLocks noGrp="1"/>
          </p:cNvSpPr>
          <p:nvPr>
            <p:ph type="sldNum" sz="quarter" idx="5"/>
          </p:nvPr>
        </p:nvSpPr>
        <p:spPr>
          <a:ln/>
        </p:spPr>
        <p:txBody>
          <a:bodyPr wrap="square" lIns="0" tIns="0" rIns="0" bIns="0" anchor="b" anchorCtr="0">
            <a:noAutofit/>
          </a:bodyPr>
          <a:lstStyle/>
          <a:p>
            <a:pPr lvl="0"/>
            <a:fld id="{F6B7982F-1D56-4D75-B836-E37CD541FA7D}" type="slidenum">
              <a:t>7</a:t>
            </a:fld>
            <a:endParaRPr lang="it-IT"/>
          </a:p>
        </p:txBody>
      </p:sp>
      <p:sp>
        <p:nvSpPr>
          <p:cNvPr id="2" name="Segnaposto numero diapositiva 6">
            <a:extLst>
              <a:ext uri="{FF2B5EF4-FFF2-40B4-BE49-F238E27FC236}">
                <a16:creationId xmlns="" xmlns:a16="http://schemas.microsoft.com/office/drawing/2014/main" id="{8C4F458C-00D7-4312-A0F6-59AAB828B9A3}"/>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A61F5A85-C622-4893-A6E0-2F201A8ABB61}" type="slidenum">
              <a:t>7</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ADF7900E-4753-457E-B903-9A160E83F143}"/>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8EF4360E-6320-4BFB-993D-9BDBA2549BC4}" type="slidenum">
              <a:t>7</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AC8B4D7E-28E9-45A7-B45D-61C5BCC42B59}"/>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00ACC653-9945-4FCF-9572-C4ACB3D4355D}" type="slidenum">
              <a:t>7</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5EEA3701-9022-43D1-9E44-BBDDFE1D8FBD}"/>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9EC97D78-00CD-4F08-8402-9931ECBB766C}"/>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FD646CD8-F30D-4C72-98A7-E4D58CB4B4A4}"/>
              </a:ext>
            </a:extLst>
          </p:cNvPr>
          <p:cNvSpPr txBox="1">
            <a:spLocks noGrp="1"/>
          </p:cNvSpPr>
          <p:nvPr>
            <p:ph type="sldNum" sz="quarter" idx="5"/>
          </p:nvPr>
        </p:nvSpPr>
        <p:spPr>
          <a:ln/>
        </p:spPr>
        <p:txBody>
          <a:bodyPr wrap="square" lIns="0" tIns="0" rIns="0" bIns="0" anchor="b" anchorCtr="0">
            <a:noAutofit/>
          </a:bodyPr>
          <a:lstStyle/>
          <a:p>
            <a:pPr lvl="0"/>
            <a:fld id="{F7A73E83-EA0A-4F80-8B06-23723179B78D}" type="slidenum">
              <a:t>8</a:t>
            </a:fld>
            <a:endParaRPr lang="it-IT"/>
          </a:p>
        </p:txBody>
      </p:sp>
      <p:sp>
        <p:nvSpPr>
          <p:cNvPr id="2" name="Segnaposto numero diapositiva 6">
            <a:extLst>
              <a:ext uri="{FF2B5EF4-FFF2-40B4-BE49-F238E27FC236}">
                <a16:creationId xmlns="" xmlns:a16="http://schemas.microsoft.com/office/drawing/2014/main" id="{B351A6A4-C1E7-4D64-9BF5-37461FD0BEB4}"/>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4B608A37-DED9-44E8-BAEE-A7436FC3C7E3}" type="slidenum">
              <a:t>8</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83555902-5B16-4F92-8903-5E13B8B968C2}"/>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9B2E0FB8-A373-40D2-AC7F-0E822A783610}" type="slidenum">
              <a:t>8</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0BAE4E0D-057A-4163-BCCF-0B125BFDC0CE}"/>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CE5C07DA-6FBF-47ED-80A5-C06D370B4633}" type="slidenum">
              <a:t>8</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C7506B54-7350-44E5-9732-10A8F833AB53}"/>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F7F5752D-00E9-4695-9EE0-80B13EAB2A97}"/>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 xmlns:a16="http://schemas.microsoft.com/office/drawing/2014/main" id="{480A4D65-4DA6-4256-B7CA-ED425983FEAF}"/>
              </a:ext>
            </a:extLst>
          </p:cNvPr>
          <p:cNvSpPr txBox="1">
            <a:spLocks noGrp="1"/>
          </p:cNvSpPr>
          <p:nvPr>
            <p:ph type="sldNum" sz="quarter" idx="5"/>
          </p:nvPr>
        </p:nvSpPr>
        <p:spPr>
          <a:ln/>
        </p:spPr>
        <p:txBody>
          <a:bodyPr wrap="square" lIns="0" tIns="0" rIns="0" bIns="0" anchor="b" anchorCtr="0">
            <a:noAutofit/>
          </a:bodyPr>
          <a:lstStyle/>
          <a:p>
            <a:pPr lvl="0"/>
            <a:fld id="{9F32C19B-77A7-4442-A455-BC15F792113B}" type="slidenum">
              <a:t>9</a:t>
            </a:fld>
            <a:endParaRPr lang="it-IT"/>
          </a:p>
        </p:txBody>
      </p:sp>
      <p:sp>
        <p:nvSpPr>
          <p:cNvPr id="2" name="Segnaposto numero diapositiva 6">
            <a:extLst>
              <a:ext uri="{FF2B5EF4-FFF2-40B4-BE49-F238E27FC236}">
                <a16:creationId xmlns="" xmlns:a16="http://schemas.microsoft.com/office/drawing/2014/main" id="{4A69D78B-27A6-49DF-B7A9-FDADCF343B71}"/>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41CEFAEC-0F31-4A8D-8842-399A33ECC1A2}" type="slidenum">
              <a:t>9</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Segnaposto numero diapositiva 6">
            <a:extLst>
              <a:ext uri="{FF2B5EF4-FFF2-40B4-BE49-F238E27FC236}">
                <a16:creationId xmlns="" xmlns:a16="http://schemas.microsoft.com/office/drawing/2014/main" id="{A5EC26E3-3701-4684-A908-D9EF6A392E93}"/>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B8E46520-92FF-4064-8C06-69F145250DA7}" type="slidenum">
              <a:t>9</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4" name="Segnaposto numero diapositiva 6">
            <a:extLst>
              <a:ext uri="{FF2B5EF4-FFF2-40B4-BE49-F238E27FC236}">
                <a16:creationId xmlns="" xmlns:a16="http://schemas.microsoft.com/office/drawing/2014/main" id="{FBF8A5A6-1BE0-4D10-87D2-F3ACF0DB4E18}"/>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4D8F4A86-1710-43A1-BE4B-833BE1834A37}" type="slidenum">
              <a:t>9</a:t>
            </a:fld>
            <a:endParaRPr lang="it-IT"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5" name="Segnaposto immagine diapositiva 1">
            <a:extLst>
              <a:ext uri="{FF2B5EF4-FFF2-40B4-BE49-F238E27FC236}">
                <a16:creationId xmlns="" xmlns:a16="http://schemas.microsoft.com/office/drawing/2014/main" id="{851372CD-8681-4C13-9EF3-03954B61B673}"/>
              </a:ext>
            </a:extLst>
          </p:cNvPr>
          <p:cNvSpPr>
            <a:spLocks noGrp="1" noRot="1" noChangeAspect="1" noResize="1"/>
          </p:cNvSpPr>
          <p:nvPr>
            <p:ph type="sldImg"/>
          </p:nvPr>
        </p:nvSpPr>
        <p:spPr>
          <a:xfrm>
            <a:off x="215900" y="812800"/>
            <a:ext cx="7126288" cy="4008438"/>
          </a:xfrm>
          <a:solidFill>
            <a:srgbClr val="4472C4"/>
          </a:solidFill>
          <a:ln w="12600" cap="flat">
            <a:solidFill>
              <a:srgbClr val="2F528F"/>
            </a:solidFill>
            <a:prstDash val="solid"/>
            <a:miter/>
          </a:ln>
        </p:spPr>
      </p:sp>
      <p:sp>
        <p:nvSpPr>
          <p:cNvPr id="6" name="Segnaposto note 2">
            <a:extLst>
              <a:ext uri="{FF2B5EF4-FFF2-40B4-BE49-F238E27FC236}">
                <a16:creationId xmlns="" xmlns:a16="http://schemas.microsoft.com/office/drawing/2014/main" id="{4FE906C4-36C5-49BF-902B-7883D483EAB0}"/>
              </a:ext>
            </a:extLst>
          </p:cNvPr>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679972" y="1237197"/>
            <a:ext cx="10079831" cy="2631887"/>
          </a:xfrm>
        </p:spPr>
        <p:txBody>
          <a:bodyPr anchor="b"/>
          <a:lstStyle>
            <a:lvl1pPr algn="ctr">
              <a:defRPr sz="6614"/>
            </a:lvl1pPr>
          </a:lstStyle>
          <a:p>
            <a:r>
              <a:rPr lang="hu-HU"/>
              <a:t>Mintacím szerkesztése</a:t>
            </a:r>
            <a:endParaRPr lang="en-US" dirty="0"/>
          </a:p>
        </p:txBody>
      </p:sp>
      <p:sp>
        <p:nvSpPr>
          <p:cNvPr id="3" name="Subtitle 2"/>
          <p:cNvSpPr>
            <a:spLocks noGrp="1"/>
          </p:cNvSpPr>
          <p:nvPr>
            <p:ph type="subTitle" idx="1"/>
          </p:nvPr>
        </p:nvSpPr>
        <p:spPr>
          <a:xfrm>
            <a:off x="1679972" y="3970580"/>
            <a:ext cx="10079831"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2EE2FC46-C2C8-46CB-B422-88B50ED0A1B1}" type="slidenum">
              <a:rPr lang="it-IT" smtClean="0"/>
              <a:t>‹#›</a:t>
            </a:fld>
            <a:endParaRPr lang="it-IT"/>
          </a:p>
        </p:txBody>
      </p:sp>
    </p:spTree>
    <p:extLst>
      <p:ext uri="{BB962C8B-B14F-4D97-AF65-F5344CB8AC3E}">
        <p14:creationId xmlns:p14="http://schemas.microsoft.com/office/powerpoint/2010/main" val="27054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2EE2FC46-C2C8-46CB-B422-88B50ED0A1B1}" type="slidenum">
              <a:rPr lang="it-IT" smtClean="0"/>
              <a:t>‹#›</a:t>
            </a:fld>
            <a:endParaRPr lang="it-IT"/>
          </a:p>
        </p:txBody>
      </p:sp>
    </p:spTree>
    <p:extLst>
      <p:ext uri="{BB962C8B-B14F-4D97-AF65-F5344CB8AC3E}">
        <p14:creationId xmlns:p14="http://schemas.microsoft.com/office/powerpoint/2010/main" val="225347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7839" y="402483"/>
            <a:ext cx="2897951" cy="6406475"/>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923985" y="402483"/>
            <a:ext cx="8525857" cy="640647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2EE2FC46-C2C8-46CB-B422-88B50ED0A1B1}" type="slidenum">
              <a:rPr lang="it-IT" smtClean="0"/>
              <a:t>‹#›</a:t>
            </a:fld>
            <a:endParaRPr lang="it-IT"/>
          </a:p>
        </p:txBody>
      </p:sp>
    </p:spTree>
    <p:extLst>
      <p:ext uri="{BB962C8B-B14F-4D97-AF65-F5344CB8AC3E}">
        <p14:creationId xmlns:p14="http://schemas.microsoft.com/office/powerpoint/2010/main" val="3588478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D3054BD4-E0D2-4343-B60E-ED051E482830}"/>
              </a:ext>
            </a:extLst>
          </p:cNvPr>
          <p:cNvSpPr txBox="1">
            <a:spLocks noGrp="1"/>
          </p:cNvSpPr>
          <p:nvPr>
            <p:ph type="dt" sz="half" idx="7"/>
          </p:nvPr>
        </p:nvSpPr>
        <p:spPr/>
        <p:txBody>
          <a:bodyPr/>
          <a:lstStyle>
            <a:lvl1pPr>
              <a:defRPr/>
            </a:lvl1pPr>
          </a:lstStyle>
          <a:p>
            <a:pPr lvl="0"/>
            <a:endParaRPr lang="it-IT"/>
          </a:p>
        </p:txBody>
      </p:sp>
      <p:sp>
        <p:nvSpPr>
          <p:cNvPr id="3" name="Segnaposto piè di pagina 2">
            <a:extLst>
              <a:ext uri="{FF2B5EF4-FFF2-40B4-BE49-F238E27FC236}">
                <a16:creationId xmlns="" xmlns:a16="http://schemas.microsoft.com/office/drawing/2014/main" id="{37B5390F-EF56-4233-9570-B6AC9073D315}"/>
              </a:ext>
            </a:extLst>
          </p:cNvPr>
          <p:cNvSpPr txBox="1">
            <a:spLocks noGrp="1"/>
          </p:cNvSpPr>
          <p:nvPr>
            <p:ph type="ftr" sz="quarter" idx="9"/>
          </p:nvPr>
        </p:nvSpPr>
        <p:spPr/>
        <p:txBody>
          <a:bodyPr/>
          <a:lstStyle>
            <a:lvl1pPr>
              <a:defRPr/>
            </a:lvl1pPr>
          </a:lstStyle>
          <a:p>
            <a:pPr lvl="0"/>
            <a:endParaRPr lang="it-IT"/>
          </a:p>
        </p:txBody>
      </p:sp>
      <p:sp>
        <p:nvSpPr>
          <p:cNvPr id="4" name="Segnaposto numero diapositiva 3">
            <a:extLst>
              <a:ext uri="{FF2B5EF4-FFF2-40B4-BE49-F238E27FC236}">
                <a16:creationId xmlns="" xmlns:a16="http://schemas.microsoft.com/office/drawing/2014/main" id="{F3EFBF2F-CB01-43A5-8BC0-CEFBDE8EA698}"/>
              </a:ext>
            </a:extLst>
          </p:cNvPr>
          <p:cNvSpPr txBox="1">
            <a:spLocks noGrp="1"/>
          </p:cNvSpPr>
          <p:nvPr>
            <p:ph type="sldNum" sz="quarter" idx="8"/>
          </p:nvPr>
        </p:nvSpPr>
        <p:spPr/>
        <p:txBody>
          <a:bodyPr/>
          <a:lstStyle>
            <a:lvl1pPr>
              <a:defRPr>
                <a:solidFill>
                  <a:schemeClr val="bg1"/>
                </a:solidFill>
              </a:defRPr>
            </a:lvl1pPr>
          </a:lstStyle>
          <a:p>
            <a:fld id="{4699DF2D-C09E-4841-AD86-8A847A57449A}" type="slidenum">
              <a:rPr lang="hu-HU" smtClean="0"/>
              <a:pPr/>
              <a:t>‹#›</a:t>
            </a:fld>
            <a:endParaRPr lang="hu-HU"/>
          </a:p>
        </p:txBody>
      </p:sp>
      <p:sp>
        <p:nvSpPr>
          <p:cNvPr id="5" name="Titolo 4">
            <a:extLst>
              <a:ext uri="{FF2B5EF4-FFF2-40B4-BE49-F238E27FC236}">
                <a16:creationId xmlns="" xmlns:a16="http://schemas.microsoft.com/office/drawing/2014/main" id="{B89945A8-F03B-48D9-9DB9-610AEE1724BC}"/>
              </a:ext>
            </a:extLst>
          </p:cNvPr>
          <p:cNvSpPr txBox="1">
            <a:spLocks noGrp="1"/>
          </p:cNvSpPr>
          <p:nvPr>
            <p:ph type="title" idx="4294967295"/>
          </p:nvPr>
        </p:nvSpPr>
        <p:spPr>
          <a:xfrm>
            <a:off x="671946" y="301320"/>
            <a:ext cx="12095048" cy="1261800"/>
          </a:xfrm>
        </p:spPr>
        <p:txBody>
          <a:bodyPr/>
          <a:lstStyle>
            <a:lvl1pPr>
              <a:defRPr/>
            </a:lvl1pPr>
          </a:lstStyle>
          <a:p>
            <a:pPr lvl="0"/>
            <a:endParaRPr lang="it-IT"/>
          </a:p>
        </p:txBody>
      </p:sp>
      <p:sp>
        <p:nvSpPr>
          <p:cNvPr id="6" name="Segnaposto testo 5">
            <a:extLst>
              <a:ext uri="{FF2B5EF4-FFF2-40B4-BE49-F238E27FC236}">
                <a16:creationId xmlns="" xmlns:a16="http://schemas.microsoft.com/office/drawing/2014/main" id="{37408AF2-9551-489F-B2A2-FFF7E33FC7CC}"/>
              </a:ext>
            </a:extLst>
          </p:cNvPr>
          <p:cNvSpPr txBox="1">
            <a:spLocks noGrp="1"/>
          </p:cNvSpPr>
          <p:nvPr>
            <p:ph type="body" idx="4294967295"/>
          </p:nvPr>
        </p:nvSpPr>
        <p:spPr>
          <a:xfrm>
            <a:off x="671946" y="1768680"/>
            <a:ext cx="12095048" cy="4384080"/>
          </a:xfrm>
        </p:spPr>
        <p:txBody>
          <a:bodyPr/>
          <a:lstStyle>
            <a:lvl1pPr>
              <a:spcBef>
                <a:spcPts val="1417"/>
              </a:spcBef>
              <a:buNone/>
              <a:defRPr/>
            </a:lvl1pPr>
          </a:lstStyle>
          <a:p>
            <a:pPr lvl="0"/>
            <a:endParaRPr lang="it-IT"/>
          </a:p>
        </p:txBody>
      </p:sp>
    </p:spTree>
    <p:extLst>
      <p:ext uri="{BB962C8B-B14F-4D97-AF65-F5344CB8AC3E}">
        <p14:creationId xmlns:p14="http://schemas.microsoft.com/office/powerpoint/2010/main" val="371433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2EE2FC46-C2C8-46CB-B422-88B50ED0A1B1}" type="slidenum">
              <a:rPr lang="it-IT" smtClean="0"/>
              <a:t>‹#›</a:t>
            </a:fld>
            <a:endParaRPr lang="it-IT"/>
          </a:p>
        </p:txBody>
      </p:sp>
    </p:spTree>
    <p:extLst>
      <p:ext uri="{BB962C8B-B14F-4D97-AF65-F5344CB8AC3E}">
        <p14:creationId xmlns:p14="http://schemas.microsoft.com/office/powerpoint/2010/main" val="205515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916985" y="1884670"/>
            <a:ext cx="11591806" cy="3144614"/>
          </a:xfrm>
        </p:spPr>
        <p:txBody>
          <a:bodyPr anchor="b"/>
          <a:lstStyle>
            <a:lvl1pPr>
              <a:defRPr sz="6614"/>
            </a:lvl1pPr>
          </a:lstStyle>
          <a:p>
            <a:r>
              <a:rPr lang="hu-HU"/>
              <a:t>Mintacím szerkesztése</a:t>
            </a:r>
            <a:endParaRPr lang="en-US" dirty="0"/>
          </a:p>
        </p:txBody>
      </p:sp>
      <p:sp>
        <p:nvSpPr>
          <p:cNvPr id="3" name="Text Placeholder 2"/>
          <p:cNvSpPr>
            <a:spLocks noGrp="1"/>
          </p:cNvSpPr>
          <p:nvPr>
            <p:ph type="body" idx="1"/>
          </p:nvPr>
        </p:nvSpPr>
        <p:spPr>
          <a:xfrm>
            <a:off x="916985" y="5059034"/>
            <a:ext cx="11591806"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2EE2FC46-C2C8-46CB-B422-88B50ED0A1B1}" type="slidenum">
              <a:rPr lang="it-IT" smtClean="0"/>
              <a:t>‹#›</a:t>
            </a:fld>
            <a:endParaRPr lang="it-IT"/>
          </a:p>
        </p:txBody>
      </p:sp>
    </p:spTree>
    <p:extLst>
      <p:ext uri="{BB962C8B-B14F-4D97-AF65-F5344CB8AC3E}">
        <p14:creationId xmlns:p14="http://schemas.microsoft.com/office/powerpoint/2010/main" val="3023637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923985" y="2012414"/>
            <a:ext cx="5711904" cy="479654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803886" y="2012414"/>
            <a:ext cx="5711904" cy="479654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pPr lvl="0"/>
            <a:endParaRPr lang="it-IT"/>
          </a:p>
        </p:txBody>
      </p:sp>
      <p:sp>
        <p:nvSpPr>
          <p:cNvPr id="6" name="Footer Placeholder 5"/>
          <p:cNvSpPr>
            <a:spLocks noGrp="1"/>
          </p:cNvSpPr>
          <p:nvPr>
            <p:ph type="ftr" sz="quarter" idx="11"/>
          </p:nvPr>
        </p:nvSpPr>
        <p:spPr/>
        <p:txBody>
          <a:bodyPr/>
          <a:lstStyle/>
          <a:p>
            <a:pPr lvl="0"/>
            <a:endParaRPr lang="it-IT"/>
          </a:p>
        </p:txBody>
      </p:sp>
      <p:sp>
        <p:nvSpPr>
          <p:cNvPr id="7" name="Slide Number Placeholder 6"/>
          <p:cNvSpPr>
            <a:spLocks noGrp="1"/>
          </p:cNvSpPr>
          <p:nvPr>
            <p:ph type="sldNum" sz="quarter" idx="12"/>
          </p:nvPr>
        </p:nvSpPr>
        <p:spPr/>
        <p:txBody>
          <a:bodyPr/>
          <a:lstStyle/>
          <a:p>
            <a:pPr lvl="0"/>
            <a:fld id="{2EE2FC46-C2C8-46CB-B422-88B50ED0A1B1}" type="slidenum">
              <a:rPr lang="it-IT" smtClean="0"/>
              <a:t>‹#›</a:t>
            </a:fld>
            <a:endParaRPr lang="it-IT"/>
          </a:p>
        </p:txBody>
      </p:sp>
    </p:spTree>
    <p:extLst>
      <p:ext uri="{BB962C8B-B14F-4D97-AF65-F5344CB8AC3E}">
        <p14:creationId xmlns:p14="http://schemas.microsoft.com/office/powerpoint/2010/main" val="241937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925735" y="402483"/>
            <a:ext cx="11591806" cy="1461188"/>
          </a:xfrm>
        </p:spPr>
        <p:txBody>
          <a:bodyPr/>
          <a:lstStyle/>
          <a:p>
            <a:r>
              <a:rPr lang="hu-HU"/>
              <a:t>Mintacím szerkesztése</a:t>
            </a:r>
            <a:endParaRPr lang="en-US" dirty="0"/>
          </a:p>
        </p:txBody>
      </p:sp>
      <p:sp>
        <p:nvSpPr>
          <p:cNvPr id="3" name="Text Placeholder 2"/>
          <p:cNvSpPr>
            <a:spLocks noGrp="1"/>
          </p:cNvSpPr>
          <p:nvPr>
            <p:ph type="body" idx="1"/>
          </p:nvPr>
        </p:nvSpPr>
        <p:spPr>
          <a:xfrm>
            <a:off x="925736" y="1853171"/>
            <a:ext cx="568565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hu-HU"/>
              <a:t>Mintaszöveg szerkesztése</a:t>
            </a:r>
          </a:p>
        </p:txBody>
      </p:sp>
      <p:sp>
        <p:nvSpPr>
          <p:cNvPr id="4" name="Content Placeholder 3"/>
          <p:cNvSpPr>
            <a:spLocks noGrp="1"/>
          </p:cNvSpPr>
          <p:nvPr>
            <p:ph sz="half" idx="2"/>
          </p:nvPr>
        </p:nvSpPr>
        <p:spPr>
          <a:xfrm>
            <a:off x="925736" y="2761381"/>
            <a:ext cx="5685654" cy="406157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803886" y="1853171"/>
            <a:ext cx="571365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hu-HU"/>
              <a:t>Mintaszöveg szerkesztése</a:t>
            </a:r>
          </a:p>
        </p:txBody>
      </p:sp>
      <p:sp>
        <p:nvSpPr>
          <p:cNvPr id="6" name="Content Placeholder 5"/>
          <p:cNvSpPr>
            <a:spLocks noGrp="1"/>
          </p:cNvSpPr>
          <p:nvPr>
            <p:ph sz="quarter" idx="4"/>
          </p:nvPr>
        </p:nvSpPr>
        <p:spPr>
          <a:xfrm>
            <a:off x="6803886" y="2761381"/>
            <a:ext cx="5713655" cy="406157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pPr lvl="0"/>
            <a:endParaRPr lang="it-IT"/>
          </a:p>
        </p:txBody>
      </p:sp>
      <p:sp>
        <p:nvSpPr>
          <p:cNvPr id="8" name="Footer Placeholder 7"/>
          <p:cNvSpPr>
            <a:spLocks noGrp="1"/>
          </p:cNvSpPr>
          <p:nvPr>
            <p:ph type="ftr" sz="quarter" idx="11"/>
          </p:nvPr>
        </p:nvSpPr>
        <p:spPr/>
        <p:txBody>
          <a:bodyPr/>
          <a:lstStyle/>
          <a:p>
            <a:pPr lvl="0"/>
            <a:endParaRPr lang="it-IT"/>
          </a:p>
        </p:txBody>
      </p:sp>
      <p:sp>
        <p:nvSpPr>
          <p:cNvPr id="9" name="Slide Number Placeholder 8"/>
          <p:cNvSpPr>
            <a:spLocks noGrp="1"/>
          </p:cNvSpPr>
          <p:nvPr>
            <p:ph type="sldNum" sz="quarter" idx="12"/>
          </p:nvPr>
        </p:nvSpPr>
        <p:spPr/>
        <p:txBody>
          <a:bodyPr/>
          <a:lstStyle/>
          <a:p>
            <a:pPr lvl="0"/>
            <a:fld id="{2EE2FC46-C2C8-46CB-B422-88B50ED0A1B1}" type="slidenum">
              <a:rPr lang="it-IT" smtClean="0"/>
              <a:t>‹#›</a:t>
            </a:fld>
            <a:endParaRPr lang="it-IT"/>
          </a:p>
        </p:txBody>
      </p:sp>
    </p:spTree>
    <p:extLst>
      <p:ext uri="{BB962C8B-B14F-4D97-AF65-F5344CB8AC3E}">
        <p14:creationId xmlns:p14="http://schemas.microsoft.com/office/powerpoint/2010/main" val="349541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pPr lvl="0"/>
            <a:endParaRPr lang="it-IT"/>
          </a:p>
        </p:txBody>
      </p:sp>
      <p:sp>
        <p:nvSpPr>
          <p:cNvPr id="4" name="Footer Placeholder 3"/>
          <p:cNvSpPr>
            <a:spLocks noGrp="1"/>
          </p:cNvSpPr>
          <p:nvPr>
            <p:ph type="ftr" sz="quarter" idx="11"/>
          </p:nvPr>
        </p:nvSpPr>
        <p:spPr/>
        <p:txBody>
          <a:bodyPr/>
          <a:lstStyle/>
          <a:p>
            <a:pPr lvl="0"/>
            <a:endParaRPr lang="it-IT"/>
          </a:p>
        </p:txBody>
      </p:sp>
      <p:sp>
        <p:nvSpPr>
          <p:cNvPr id="5" name="Slide Number Placeholder 4"/>
          <p:cNvSpPr>
            <a:spLocks noGrp="1"/>
          </p:cNvSpPr>
          <p:nvPr>
            <p:ph type="sldNum" sz="quarter" idx="12"/>
          </p:nvPr>
        </p:nvSpPr>
        <p:spPr/>
        <p:txBody>
          <a:bodyPr/>
          <a:lstStyle/>
          <a:p>
            <a:pPr lvl="0"/>
            <a:fld id="{2EE2FC46-C2C8-46CB-B422-88B50ED0A1B1}" type="slidenum">
              <a:rPr lang="it-IT" smtClean="0"/>
              <a:t>‹#›</a:t>
            </a:fld>
            <a:endParaRPr lang="it-IT"/>
          </a:p>
        </p:txBody>
      </p:sp>
    </p:spTree>
    <p:extLst>
      <p:ext uri="{BB962C8B-B14F-4D97-AF65-F5344CB8AC3E}">
        <p14:creationId xmlns:p14="http://schemas.microsoft.com/office/powerpoint/2010/main" val="128667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it-IT"/>
          </a:p>
        </p:txBody>
      </p:sp>
      <p:sp>
        <p:nvSpPr>
          <p:cNvPr id="3" name="Footer Placeholder 2"/>
          <p:cNvSpPr>
            <a:spLocks noGrp="1"/>
          </p:cNvSpPr>
          <p:nvPr>
            <p:ph type="ftr" sz="quarter" idx="11"/>
          </p:nvPr>
        </p:nvSpPr>
        <p:spPr/>
        <p:txBody>
          <a:bodyPr/>
          <a:lstStyle/>
          <a:p>
            <a:pPr lvl="0"/>
            <a:endParaRPr lang="it-IT"/>
          </a:p>
        </p:txBody>
      </p:sp>
      <p:sp>
        <p:nvSpPr>
          <p:cNvPr id="4" name="Slide Number Placeholder 3"/>
          <p:cNvSpPr>
            <a:spLocks noGrp="1"/>
          </p:cNvSpPr>
          <p:nvPr>
            <p:ph type="sldNum" sz="quarter" idx="12"/>
          </p:nvPr>
        </p:nvSpPr>
        <p:spPr/>
        <p:txBody>
          <a:bodyPr/>
          <a:lstStyle/>
          <a:p>
            <a:pPr lvl="0"/>
            <a:fld id="{2EE2FC46-C2C8-46CB-B422-88B50ED0A1B1}" type="slidenum">
              <a:rPr lang="it-IT" smtClean="0"/>
              <a:t>‹#›</a:t>
            </a:fld>
            <a:endParaRPr lang="it-IT"/>
          </a:p>
        </p:txBody>
      </p:sp>
    </p:spTree>
    <p:extLst>
      <p:ext uri="{BB962C8B-B14F-4D97-AF65-F5344CB8AC3E}">
        <p14:creationId xmlns:p14="http://schemas.microsoft.com/office/powerpoint/2010/main" val="24143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hu-HU"/>
              <a:t>Mintacím szerkesztése</a:t>
            </a:r>
            <a:endParaRPr lang="en-US" dirty="0"/>
          </a:p>
        </p:txBody>
      </p:sp>
      <p:sp>
        <p:nvSpPr>
          <p:cNvPr id="3" name="Content Placeholder 2"/>
          <p:cNvSpPr>
            <a:spLocks noGrp="1"/>
          </p:cNvSpPr>
          <p:nvPr>
            <p:ph idx="1"/>
          </p:nvPr>
        </p:nvSpPr>
        <p:spPr>
          <a:xfrm>
            <a:off x="5713655" y="1088454"/>
            <a:ext cx="680388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hu-HU"/>
              <a:t>Mintaszöveg szerkesztése</a:t>
            </a:r>
          </a:p>
        </p:txBody>
      </p:sp>
      <p:sp>
        <p:nvSpPr>
          <p:cNvPr id="5" name="Date Placeholder 4"/>
          <p:cNvSpPr>
            <a:spLocks noGrp="1"/>
          </p:cNvSpPr>
          <p:nvPr>
            <p:ph type="dt" sz="half" idx="10"/>
          </p:nvPr>
        </p:nvSpPr>
        <p:spPr/>
        <p:txBody>
          <a:bodyPr/>
          <a:lstStyle/>
          <a:p>
            <a:pPr lvl="0"/>
            <a:endParaRPr lang="it-IT"/>
          </a:p>
        </p:txBody>
      </p:sp>
      <p:sp>
        <p:nvSpPr>
          <p:cNvPr id="6" name="Footer Placeholder 5"/>
          <p:cNvSpPr>
            <a:spLocks noGrp="1"/>
          </p:cNvSpPr>
          <p:nvPr>
            <p:ph type="ftr" sz="quarter" idx="11"/>
          </p:nvPr>
        </p:nvSpPr>
        <p:spPr/>
        <p:txBody>
          <a:bodyPr/>
          <a:lstStyle/>
          <a:p>
            <a:pPr lvl="0"/>
            <a:endParaRPr lang="it-IT"/>
          </a:p>
        </p:txBody>
      </p:sp>
      <p:sp>
        <p:nvSpPr>
          <p:cNvPr id="7" name="Slide Number Placeholder 6"/>
          <p:cNvSpPr>
            <a:spLocks noGrp="1"/>
          </p:cNvSpPr>
          <p:nvPr>
            <p:ph type="sldNum" sz="quarter" idx="12"/>
          </p:nvPr>
        </p:nvSpPr>
        <p:spPr/>
        <p:txBody>
          <a:bodyPr/>
          <a:lstStyle/>
          <a:p>
            <a:pPr lvl="0"/>
            <a:fld id="{2EE2FC46-C2C8-46CB-B422-88B50ED0A1B1}" type="slidenum">
              <a:rPr lang="it-IT" smtClean="0"/>
              <a:t>‹#›</a:t>
            </a:fld>
            <a:endParaRPr lang="it-IT"/>
          </a:p>
        </p:txBody>
      </p:sp>
    </p:spTree>
    <p:extLst>
      <p:ext uri="{BB962C8B-B14F-4D97-AF65-F5344CB8AC3E}">
        <p14:creationId xmlns:p14="http://schemas.microsoft.com/office/powerpoint/2010/main" val="371320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hu-HU"/>
              <a:t>Mintacím szerkesztése</a:t>
            </a:r>
            <a:endParaRPr lang="en-US" dirty="0"/>
          </a:p>
        </p:txBody>
      </p:sp>
      <p:sp>
        <p:nvSpPr>
          <p:cNvPr id="3" name="Picture Placeholder 2"/>
          <p:cNvSpPr>
            <a:spLocks noGrp="1" noChangeAspect="1"/>
          </p:cNvSpPr>
          <p:nvPr>
            <p:ph type="pic" idx="1"/>
          </p:nvPr>
        </p:nvSpPr>
        <p:spPr>
          <a:xfrm>
            <a:off x="5713655" y="1088454"/>
            <a:ext cx="680388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hu-HU"/>
              <a:t>Kép beszúrásához kattintson az ikonra</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hu-HU"/>
              <a:t>Mintaszöveg szerkesztése</a:t>
            </a:r>
          </a:p>
        </p:txBody>
      </p:sp>
      <p:sp>
        <p:nvSpPr>
          <p:cNvPr id="5" name="Date Placeholder 4"/>
          <p:cNvSpPr>
            <a:spLocks noGrp="1"/>
          </p:cNvSpPr>
          <p:nvPr>
            <p:ph type="dt" sz="half" idx="10"/>
          </p:nvPr>
        </p:nvSpPr>
        <p:spPr/>
        <p:txBody>
          <a:bodyPr/>
          <a:lstStyle/>
          <a:p>
            <a:pPr lvl="0"/>
            <a:endParaRPr lang="it-IT"/>
          </a:p>
        </p:txBody>
      </p:sp>
      <p:sp>
        <p:nvSpPr>
          <p:cNvPr id="6" name="Footer Placeholder 5"/>
          <p:cNvSpPr>
            <a:spLocks noGrp="1"/>
          </p:cNvSpPr>
          <p:nvPr>
            <p:ph type="ftr" sz="quarter" idx="11"/>
          </p:nvPr>
        </p:nvSpPr>
        <p:spPr/>
        <p:txBody>
          <a:bodyPr/>
          <a:lstStyle/>
          <a:p>
            <a:pPr lvl="0"/>
            <a:endParaRPr lang="it-IT"/>
          </a:p>
        </p:txBody>
      </p:sp>
      <p:sp>
        <p:nvSpPr>
          <p:cNvPr id="7" name="Slide Number Placeholder 6"/>
          <p:cNvSpPr>
            <a:spLocks noGrp="1"/>
          </p:cNvSpPr>
          <p:nvPr>
            <p:ph type="sldNum" sz="quarter" idx="12"/>
          </p:nvPr>
        </p:nvSpPr>
        <p:spPr/>
        <p:txBody>
          <a:bodyPr/>
          <a:lstStyle/>
          <a:p>
            <a:pPr lvl="0"/>
            <a:fld id="{2EE2FC46-C2C8-46CB-B422-88B50ED0A1B1}" type="slidenum">
              <a:rPr lang="it-IT" smtClean="0"/>
              <a:t>‹#›</a:t>
            </a:fld>
            <a:endParaRPr lang="it-IT"/>
          </a:p>
        </p:txBody>
      </p:sp>
    </p:spTree>
    <p:extLst>
      <p:ext uri="{BB962C8B-B14F-4D97-AF65-F5344CB8AC3E}">
        <p14:creationId xmlns:p14="http://schemas.microsoft.com/office/powerpoint/2010/main" val="2949448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3"/>
            <a:ext cx="11591806" cy="1461188"/>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923985" y="7006699"/>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pPr lvl="0"/>
            <a:endParaRPr lang="it-IT"/>
          </a:p>
        </p:txBody>
      </p:sp>
      <p:sp>
        <p:nvSpPr>
          <p:cNvPr id="5" name="Footer Placeholder 4"/>
          <p:cNvSpPr>
            <a:spLocks noGrp="1"/>
          </p:cNvSpPr>
          <p:nvPr>
            <p:ph type="ftr" sz="quarter" idx="3"/>
          </p:nvPr>
        </p:nvSpPr>
        <p:spPr>
          <a:xfrm>
            <a:off x="4451926" y="7006699"/>
            <a:ext cx="4535924"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pPr lvl="0"/>
            <a:endParaRPr lang="it-IT"/>
          </a:p>
        </p:txBody>
      </p:sp>
      <p:sp>
        <p:nvSpPr>
          <p:cNvPr id="6" name="Slide Number Placeholder 5"/>
          <p:cNvSpPr>
            <a:spLocks noGrp="1"/>
          </p:cNvSpPr>
          <p:nvPr>
            <p:ph type="sldNum" sz="quarter" idx="4"/>
          </p:nvPr>
        </p:nvSpPr>
        <p:spPr>
          <a:xfrm>
            <a:off x="9491841" y="7006699"/>
            <a:ext cx="3023949" cy="402483"/>
          </a:xfrm>
          <a:prstGeom prst="rect">
            <a:avLst/>
          </a:prstGeom>
        </p:spPr>
        <p:txBody>
          <a:bodyPr vert="horz" lIns="91440" tIns="45720" rIns="91440" bIns="45720" rtlCol="0" anchor="ctr"/>
          <a:lstStyle>
            <a:lvl1pPr algn="r">
              <a:defRPr sz="1323">
                <a:solidFill>
                  <a:schemeClr val="bg1"/>
                </a:solidFill>
              </a:defRPr>
            </a:lvl1pPr>
          </a:lstStyle>
          <a:p>
            <a:fld id="{2EE2FC46-C2C8-46CB-B422-88B50ED0A1B1}" type="slidenum">
              <a:rPr lang="it-IT" smtClean="0"/>
              <a:pPr/>
              <a:t>‹#›</a:t>
            </a:fld>
            <a:endParaRPr lang="it-IT"/>
          </a:p>
        </p:txBody>
      </p:sp>
    </p:spTree>
    <p:extLst>
      <p:ext uri="{BB962C8B-B14F-4D97-AF65-F5344CB8AC3E}">
        <p14:creationId xmlns:p14="http://schemas.microsoft.com/office/powerpoint/2010/main" val="197670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D1ACE6AE-814F-4EFC-A953-FB81EB63B7EE}"/>
              </a:ext>
            </a:extLst>
          </p:cNvPr>
          <p:cNvSpPr txBox="1">
            <a:spLocks noGrp="1"/>
          </p:cNvSpPr>
          <p:nvPr>
            <p:ph type="body" idx="4294967295"/>
          </p:nvPr>
        </p:nvSpPr>
        <p:spPr>
          <a:xfrm>
            <a:off x="562741" y="1833120"/>
            <a:ext cx="11591806" cy="2772746"/>
          </a:xfrm>
        </p:spPr>
        <p:txBody>
          <a:bodyPr>
            <a:normAutofit fontScale="92500" lnSpcReduction="20000"/>
          </a:bodyPr>
          <a:lstStyle/>
          <a:p>
            <a:pPr lvl="0" algn="just">
              <a:buNone/>
            </a:pPr>
            <a:endParaRPr lang="it-IT" b="1" dirty="0"/>
          </a:p>
          <a:p>
            <a:pPr lvl="0">
              <a:buNone/>
            </a:pPr>
            <a:endParaRPr lang="it-IT" dirty="0"/>
          </a:p>
          <a:p>
            <a:pPr lvl="0">
              <a:buNone/>
            </a:pPr>
            <a:r>
              <a:rPr lang="hr-HR" sz="6600" b="1" smtClean="0">
                <a:ln w="10160">
                  <a:solidFill>
                    <a:schemeClr val="bg1">
                      <a:lumMod val="75000"/>
                    </a:schemeClr>
                  </a:solidFill>
                  <a:prstDash val="solid"/>
                </a:ln>
                <a:solidFill>
                  <a:srgbClr val="FFFFFF"/>
                </a:solidFill>
                <a:effectLst>
                  <a:outerShdw blurRad="50800" dist="38100" dir="2700000" algn="tl" rotWithShape="0">
                    <a:prstClr val="black">
                      <a:alpha val="40000"/>
                    </a:prstClr>
                  </a:outerShdw>
                </a:effectLst>
              </a:rPr>
              <a:t>Sudsko </a:t>
            </a:r>
            <a:r>
              <a:rPr lang="hr-HR" sz="6600" b="1" dirty="0" smtClean="0">
                <a:ln w="10160">
                  <a:solidFill>
                    <a:schemeClr val="bg1">
                      <a:lumMod val="75000"/>
                    </a:schemeClr>
                  </a:solidFill>
                  <a:prstDash val="solid"/>
                </a:ln>
                <a:solidFill>
                  <a:srgbClr val="FFFFFF"/>
                </a:solidFill>
                <a:effectLst>
                  <a:outerShdw blurRad="50800" dist="38100" dir="2700000" algn="tl" rotWithShape="0">
                    <a:prstClr val="black">
                      <a:alpha val="40000"/>
                    </a:prstClr>
                  </a:outerShdw>
                </a:effectLst>
              </a:rPr>
              <a:t>preispitivanje akata </a:t>
            </a:r>
            <a:r>
              <a:rPr lang="hr-HR" sz="6600" b="1" dirty="0" err="1" smtClean="0">
                <a:ln w="10160">
                  <a:solidFill>
                    <a:schemeClr val="bg1">
                      <a:lumMod val="75000"/>
                    </a:schemeClr>
                  </a:solidFill>
                  <a:prstDash val="solid"/>
                </a:ln>
                <a:solidFill>
                  <a:srgbClr val="FFFFFF"/>
                </a:solidFill>
                <a:effectLst>
                  <a:outerShdw blurRad="50800" dist="38100" dir="2700000" algn="tl" rotWithShape="0">
                    <a:prstClr val="black">
                      <a:alpha val="40000"/>
                    </a:prstClr>
                  </a:outerShdw>
                </a:effectLst>
              </a:rPr>
              <a:t>EPPO</a:t>
            </a:r>
            <a:r>
              <a:rPr lang="hr-HR" sz="6600" b="1" dirty="0" smtClean="0">
                <a:ln w="10160">
                  <a:solidFill>
                    <a:schemeClr val="bg1">
                      <a:lumMod val="75000"/>
                    </a:schemeClr>
                  </a:solidFill>
                  <a:prstDash val="solid"/>
                </a:ln>
                <a:solidFill>
                  <a:srgbClr val="FFFFFF"/>
                </a:solidFill>
                <a:effectLst>
                  <a:outerShdw blurRad="50800" dist="38100" dir="2700000" algn="tl" rotWithShape="0">
                    <a:prstClr val="black">
                      <a:alpha val="40000"/>
                    </a:prstClr>
                  </a:outerShdw>
                </a:effectLst>
              </a:rPr>
              <a:t>-a</a:t>
            </a:r>
            <a:endParaRPr lang="it-IT" sz="6600" b="1" dirty="0">
              <a:ln w="10160">
                <a:solidFill>
                  <a:schemeClr val="bg1">
                    <a:lumMod val="75000"/>
                  </a:schemeClr>
                </a:solidFill>
                <a:prstDash val="solid"/>
              </a:ln>
              <a:solidFill>
                <a:srgbClr val="FFFFFF"/>
              </a:solidFill>
              <a:effectLst>
                <a:outerShdw blurRad="50800" dist="38100" dir="2700000" algn="tl" rotWithShape="0">
                  <a:prstClr val="black">
                    <a:alpha val="40000"/>
                  </a:prstClr>
                </a:outerShdw>
              </a:effectLst>
            </a:endParaRPr>
          </a:p>
          <a:p>
            <a:pPr lvl="0">
              <a:buNone/>
            </a:pPr>
            <a:endParaRPr lang="it-IT" dirty="0"/>
          </a:p>
          <a:p>
            <a:pPr lvl="0" algn="r">
              <a:buNone/>
            </a:pPr>
            <a:r>
              <a:rPr lang="it-IT" dirty="0"/>
              <a:t>      </a:t>
            </a:r>
          </a:p>
        </p:txBody>
      </p:sp>
      <p:sp>
        <p:nvSpPr>
          <p:cNvPr id="4" name="TextBox 3"/>
          <p:cNvSpPr txBox="1"/>
          <p:nvPr/>
        </p:nvSpPr>
        <p:spPr>
          <a:xfrm>
            <a:off x="514349" y="6000658"/>
            <a:ext cx="8485785" cy="646331"/>
          </a:xfrm>
          <a:prstGeom prst="rect">
            <a:avLst/>
          </a:prstGeom>
          <a:solidFill>
            <a:srgbClr val="908888"/>
          </a:solidFill>
        </p:spPr>
        <p:txBody>
          <a:bodyPr wrap="none" rtlCol="0">
            <a:spAutoFit/>
          </a:bodyPr>
          <a:lstStyle/>
          <a:p>
            <a:r>
              <a:rPr lang="hr-HR" dirty="0">
                <a:solidFill>
                  <a:schemeClr val="bg1"/>
                </a:solidFill>
              </a:rPr>
              <a:t>Rad s Uredom europskog javnog tužitelja na decentraliziranoj razini </a:t>
            </a:r>
            <a:r>
              <a:rPr lang="en-US" dirty="0">
                <a:solidFill>
                  <a:schemeClr val="bg1"/>
                </a:solidFill>
              </a:rPr>
              <a:t>– </a:t>
            </a:r>
            <a:br>
              <a:rPr lang="en-US" dirty="0">
                <a:solidFill>
                  <a:schemeClr val="bg1"/>
                </a:solidFill>
              </a:rPr>
            </a:br>
            <a:r>
              <a:rPr lang="hr-HR" dirty="0">
                <a:solidFill>
                  <a:schemeClr val="bg1"/>
                </a:solidFill>
              </a:rPr>
              <a:t>razvoj materijala i pravni seminari za državne odvjetnike, suce istrage i odvjetnike </a:t>
            </a:r>
            <a:r>
              <a:rPr lang="hr-HR" dirty="0" smtClean="0">
                <a:solidFill>
                  <a:schemeClr val="bg1"/>
                </a:solidFill>
              </a:rPr>
              <a:t>obrane</a:t>
            </a:r>
            <a:endParaRPr lang="hr-HR" dirty="0"/>
          </a:p>
        </p:txBody>
      </p:sp>
      <p:sp>
        <p:nvSpPr>
          <p:cNvPr id="5" name="TextBox 4"/>
          <p:cNvSpPr txBox="1"/>
          <p:nvPr/>
        </p:nvSpPr>
        <p:spPr>
          <a:xfrm>
            <a:off x="789043" y="7070312"/>
            <a:ext cx="5558491" cy="292388"/>
          </a:xfrm>
          <a:prstGeom prst="rect">
            <a:avLst/>
          </a:prstGeom>
          <a:solidFill>
            <a:sysClr val="window" lastClr="FFFFFF"/>
          </a:solidFill>
        </p:spPr>
        <p:txBody>
          <a:bodyPr wrap="square" lIns="0"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1300" b="0" i="0" u="none" strike="noStrike" kern="0" cap="none" spc="0" normalizeH="0" baseline="0" noProof="0" dirty="0" smtClean="0">
                <a:ln>
                  <a:noFill/>
                </a:ln>
                <a:solidFill>
                  <a:sysClr val="windowText" lastClr="000000"/>
                </a:solidFill>
                <a:effectLst/>
                <a:uLnTx/>
                <a:uFillTx/>
              </a:rPr>
              <a:t>Sufinancirano iz Programa za pravosuđe Europske unije za razdoblje 2014.-2020.</a:t>
            </a:r>
            <a:endParaRPr kumimoji="0" lang="hr-HR" sz="13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D87EF63E-6A3C-4576-A87A-E117BADB32AD}"/>
              </a:ext>
            </a:extLst>
          </p:cNvPr>
          <p:cNvSpPr txBox="1">
            <a:spLocks noGrp="1"/>
          </p:cNvSpPr>
          <p:nvPr>
            <p:ph type="body" idx="4294967295"/>
          </p:nvPr>
        </p:nvSpPr>
        <p:spPr>
          <a:xfrm>
            <a:off x="923984" y="2411396"/>
            <a:ext cx="10651243" cy="4796544"/>
          </a:xfrm>
        </p:spPr>
        <p:txBody>
          <a:bodyPr/>
          <a:lstStyle/>
          <a:p>
            <a:pPr lvl="0" algn="just">
              <a:buNone/>
            </a:pPr>
            <a:r>
              <a:rPr lang="hr-HR" dirty="0" smtClean="0"/>
              <a:t>Kada nacionalni sudovi preispituju zakonitost takvih akata, to mogu činiti na temelju:</a:t>
            </a:r>
          </a:p>
          <a:p>
            <a:pPr lvl="0" algn="just">
              <a:buNone/>
            </a:pPr>
            <a:r>
              <a:rPr lang="hr-HR" dirty="0" smtClean="0"/>
              <a:t>prava Unije, među ostalim na temelju Uredbe, i</a:t>
            </a:r>
          </a:p>
          <a:p>
            <a:pPr lvl="0" algn="just">
              <a:buNone/>
            </a:pPr>
            <a:r>
              <a:rPr lang="hr-HR" dirty="0" smtClean="0"/>
              <a:t>nacionalnog prava koje se primjenjuje u onoj mjeri u kojoj neko pitanje nije obuhvaćeno ovom Uredbom.</a:t>
            </a:r>
            <a:endParaRPr lang="hr-HR" dirty="0"/>
          </a:p>
        </p:txBody>
      </p:sp>
      <p:sp>
        <p:nvSpPr>
          <p:cNvPr id="2" name="Titolo 1">
            <a:extLst>
              <a:ext uri="{FF2B5EF4-FFF2-40B4-BE49-F238E27FC236}">
                <a16:creationId xmlns="" xmlns:a16="http://schemas.microsoft.com/office/drawing/2014/main" id="{1AA9D74E-7E38-4D92-A250-F6B58FA130CE}"/>
              </a:ext>
            </a:extLst>
          </p:cNvPr>
          <p:cNvSpPr txBox="1">
            <a:spLocks noGrp="1"/>
          </p:cNvSpPr>
          <p:nvPr>
            <p:ph type="title" idx="4294967295"/>
          </p:nvPr>
        </p:nvSpPr>
        <p:spPr>
          <a:xfrm>
            <a:off x="923985" y="251876"/>
            <a:ext cx="10651243" cy="1461188"/>
          </a:xfrm>
        </p:spPr>
        <p:txBody>
          <a:bodyPr>
            <a:normAutofit/>
          </a:bodyPr>
          <a:lstStyle/>
          <a:p>
            <a:pPr lvl="0"/>
            <a:r>
              <a:rPr lang="hr-HR" b="1" dirty="0" smtClean="0">
                <a:solidFill>
                  <a:srgbClr val="000000"/>
                </a:solidFill>
              </a:rPr>
              <a:t>Opseg preispitivanja pred nacionalnim sudovima</a:t>
            </a:r>
            <a:endParaRPr lang="it-IT" b="1" dirty="0">
              <a:solidFill>
                <a:srgbClr val="000000"/>
              </a:solidFill>
            </a:endParaRPr>
          </a:p>
        </p:txBody>
      </p:sp>
      <p:sp>
        <p:nvSpPr>
          <p:cNvPr id="4" name="Dia számának helye 3">
            <a:extLst>
              <a:ext uri="{FF2B5EF4-FFF2-40B4-BE49-F238E27FC236}">
                <a16:creationId xmlns="" xmlns:a16="http://schemas.microsoft.com/office/drawing/2014/main" id="{6EEE3A42-A7DE-4302-9662-FAFAC200593D}"/>
              </a:ext>
            </a:extLst>
          </p:cNvPr>
          <p:cNvSpPr>
            <a:spLocks noGrp="1"/>
          </p:cNvSpPr>
          <p:nvPr>
            <p:ph type="sldNum" sz="quarter" idx="8"/>
          </p:nvPr>
        </p:nvSpPr>
        <p:spPr/>
        <p:txBody>
          <a:bodyPr/>
          <a:lstStyle/>
          <a:p>
            <a:fld id="{4699DF2D-C09E-4841-AD86-8A847A57449A}" type="slidenum">
              <a:rPr lang="hu-HU" smtClean="0"/>
              <a:pPr/>
              <a:t>10</a:t>
            </a:fld>
            <a:endParaRPr lang="hu-H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DAB704D7-DCFC-45CB-9984-6BF5812180D3}"/>
              </a:ext>
            </a:extLst>
          </p:cNvPr>
          <p:cNvSpPr txBox="1">
            <a:spLocks noGrp="1"/>
          </p:cNvSpPr>
          <p:nvPr>
            <p:ph type="body" idx="4294967295"/>
          </p:nvPr>
        </p:nvSpPr>
        <p:spPr>
          <a:xfrm>
            <a:off x="923985" y="2012414"/>
            <a:ext cx="10662001" cy="4796544"/>
          </a:xfrm>
        </p:spPr>
        <p:txBody>
          <a:bodyPr/>
          <a:lstStyle/>
          <a:p>
            <a:pPr lvl="0">
              <a:buNone/>
            </a:pPr>
            <a:endParaRPr lang="it-IT" dirty="0"/>
          </a:p>
          <a:p>
            <a:pPr lvl="0" algn="just">
              <a:buNone/>
            </a:pPr>
            <a:r>
              <a:rPr lang="vi-VN" dirty="0">
                <a:latin typeface="Calibri" pitchFamily="34" charset="0"/>
                <a:cs typeface="Calibri" pitchFamily="34" charset="0"/>
              </a:rPr>
              <a:t>Uredbom </a:t>
            </a:r>
            <a:r>
              <a:rPr lang="hr-HR" dirty="0" smtClean="0">
                <a:latin typeface="Calibri" pitchFamily="34" charset="0"/>
                <a:cs typeface="Calibri" pitchFamily="34" charset="0"/>
              </a:rPr>
              <a:t>se </a:t>
            </a:r>
            <a:r>
              <a:rPr lang="vi-VN" dirty="0" smtClean="0">
                <a:latin typeface="Calibri" pitchFamily="34" charset="0"/>
                <a:cs typeface="Calibri" pitchFamily="34" charset="0"/>
              </a:rPr>
              <a:t>ne </a:t>
            </a:r>
            <a:r>
              <a:rPr lang="vi-VN" dirty="0">
                <a:latin typeface="Calibri" pitchFamily="34" charset="0"/>
                <a:cs typeface="Calibri" pitchFamily="34" charset="0"/>
              </a:rPr>
              <a:t>isključuje mogućnost da nacionalni sudovi preispitaju valjanost postupovnih akata EPPO-a čija je svrha da proizvode pravne učinke u odnosu na treće strane s obzirom na načelo proporcionalnosti kako je utvrđeno u nacionalnom pravu</a:t>
            </a:r>
            <a:r>
              <a:rPr lang="it-IT" dirty="0" smtClean="0"/>
              <a:t>.</a:t>
            </a:r>
            <a:endParaRPr lang="it-IT" dirty="0"/>
          </a:p>
        </p:txBody>
      </p:sp>
      <p:sp>
        <p:nvSpPr>
          <p:cNvPr id="2" name="Titolo 1">
            <a:extLst>
              <a:ext uri="{FF2B5EF4-FFF2-40B4-BE49-F238E27FC236}">
                <a16:creationId xmlns="" xmlns:a16="http://schemas.microsoft.com/office/drawing/2014/main" id="{50F326F9-E963-4FB4-8246-A13344922261}"/>
              </a:ext>
            </a:extLst>
          </p:cNvPr>
          <p:cNvSpPr txBox="1">
            <a:spLocks noGrp="1"/>
          </p:cNvSpPr>
          <p:nvPr>
            <p:ph type="title" idx="4294967295"/>
          </p:nvPr>
        </p:nvSpPr>
        <p:spPr>
          <a:xfrm>
            <a:off x="923985" y="402483"/>
            <a:ext cx="10662001" cy="1461188"/>
          </a:xfrm>
        </p:spPr>
        <p:txBody>
          <a:bodyPr/>
          <a:lstStyle/>
          <a:p>
            <a:pPr lvl="0"/>
            <a:r>
              <a:rPr lang="hr-HR" b="1" dirty="0" smtClean="0">
                <a:solidFill>
                  <a:srgbClr val="000000"/>
                </a:solidFill>
              </a:rPr>
              <a:t>Opseg preispitivanja pred nacionalnim sudovima</a:t>
            </a:r>
            <a:endParaRPr lang="hr-HR" b="1" dirty="0">
              <a:solidFill>
                <a:srgbClr val="000000"/>
              </a:solidFill>
            </a:endParaRPr>
          </a:p>
        </p:txBody>
      </p:sp>
      <p:sp>
        <p:nvSpPr>
          <p:cNvPr id="4" name="Dia számának helye 3">
            <a:extLst>
              <a:ext uri="{FF2B5EF4-FFF2-40B4-BE49-F238E27FC236}">
                <a16:creationId xmlns="" xmlns:a16="http://schemas.microsoft.com/office/drawing/2014/main" id="{7B44ED7D-0108-4DF3-9DD1-03AC866FF002}"/>
              </a:ext>
            </a:extLst>
          </p:cNvPr>
          <p:cNvSpPr>
            <a:spLocks noGrp="1"/>
          </p:cNvSpPr>
          <p:nvPr>
            <p:ph type="sldNum" sz="quarter" idx="8"/>
          </p:nvPr>
        </p:nvSpPr>
        <p:spPr/>
        <p:txBody>
          <a:bodyPr/>
          <a:lstStyle/>
          <a:p>
            <a:fld id="{4699DF2D-C09E-4841-AD86-8A847A57449A}" type="slidenum">
              <a:rPr lang="hu-HU" smtClean="0"/>
              <a:pPr/>
              <a:t>11</a:t>
            </a:fld>
            <a:endParaRPr lang="hu-H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7FE88F94-C3BD-4071-BB9A-1D2486B48E0A}"/>
              </a:ext>
            </a:extLst>
          </p:cNvPr>
          <p:cNvSpPr txBox="1">
            <a:spLocks noGrp="1"/>
          </p:cNvSpPr>
          <p:nvPr>
            <p:ph type="body" idx="4294967295"/>
          </p:nvPr>
        </p:nvSpPr>
        <p:spPr>
          <a:xfrm>
            <a:off x="923985" y="2360648"/>
            <a:ext cx="10651243" cy="4796544"/>
          </a:xfrm>
        </p:spPr>
        <p:txBody>
          <a:bodyPr/>
          <a:lstStyle/>
          <a:p>
            <a:pPr lvl="0" algn="just">
              <a:buNone/>
            </a:pPr>
            <a:r>
              <a:rPr lang="hr-HR" dirty="0" smtClean="0"/>
              <a:t>Nacionalni sudovi trebali bi uvijek uputiti prethodna pitanja Sudu kada imaju dvojbe o valjanosti tih akata u odnosu na pravo Unije.</a:t>
            </a:r>
            <a:endParaRPr lang="hr-HR" dirty="0"/>
          </a:p>
        </p:txBody>
      </p:sp>
      <p:sp>
        <p:nvSpPr>
          <p:cNvPr id="2" name="Titolo 1">
            <a:extLst>
              <a:ext uri="{FF2B5EF4-FFF2-40B4-BE49-F238E27FC236}">
                <a16:creationId xmlns="" xmlns:a16="http://schemas.microsoft.com/office/drawing/2014/main" id="{D2E06E4B-7469-4087-83B3-2944336DE979}"/>
              </a:ext>
            </a:extLst>
          </p:cNvPr>
          <p:cNvSpPr txBox="1">
            <a:spLocks noGrp="1"/>
          </p:cNvSpPr>
          <p:nvPr>
            <p:ph type="title" idx="4294967295"/>
          </p:nvPr>
        </p:nvSpPr>
        <p:spPr>
          <a:xfrm>
            <a:off x="923985" y="402483"/>
            <a:ext cx="10651243" cy="1461188"/>
          </a:xfrm>
        </p:spPr>
        <p:txBody>
          <a:bodyPr>
            <a:normAutofit/>
          </a:bodyPr>
          <a:lstStyle/>
          <a:p>
            <a:pPr lvl="0"/>
            <a:r>
              <a:rPr lang="hr-HR" b="1" dirty="0" smtClean="0">
                <a:solidFill>
                  <a:srgbClr val="000000"/>
                </a:solidFill>
              </a:rPr>
              <a:t>Upućivanje prethodnih pitanja Sudu EU-a u postupku preispitivanja</a:t>
            </a:r>
            <a:endParaRPr lang="it-IT" b="1" dirty="0">
              <a:solidFill>
                <a:srgbClr val="000000"/>
              </a:solidFill>
            </a:endParaRPr>
          </a:p>
        </p:txBody>
      </p:sp>
      <p:sp>
        <p:nvSpPr>
          <p:cNvPr id="4" name="Dia számának helye 3">
            <a:extLst>
              <a:ext uri="{FF2B5EF4-FFF2-40B4-BE49-F238E27FC236}">
                <a16:creationId xmlns="" xmlns:a16="http://schemas.microsoft.com/office/drawing/2014/main" id="{47E66285-7FBC-41BF-90FA-3091015772FA}"/>
              </a:ext>
            </a:extLst>
          </p:cNvPr>
          <p:cNvSpPr>
            <a:spLocks noGrp="1"/>
          </p:cNvSpPr>
          <p:nvPr>
            <p:ph type="sldNum" sz="quarter" idx="8"/>
          </p:nvPr>
        </p:nvSpPr>
        <p:spPr/>
        <p:txBody>
          <a:bodyPr/>
          <a:lstStyle/>
          <a:p>
            <a:fld id="{4699DF2D-C09E-4841-AD86-8A847A57449A}" type="slidenum">
              <a:rPr lang="hu-HU" smtClean="0"/>
              <a:pPr/>
              <a:t>12</a:t>
            </a:fld>
            <a:endParaRPr lang="hu-H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7188D538-84EC-4CEE-9AE9-1611CEADF420}"/>
              </a:ext>
            </a:extLst>
          </p:cNvPr>
          <p:cNvSpPr txBox="1">
            <a:spLocks noGrp="1"/>
          </p:cNvSpPr>
          <p:nvPr>
            <p:ph type="body" idx="4294967295"/>
          </p:nvPr>
        </p:nvSpPr>
        <p:spPr>
          <a:xfrm>
            <a:off x="923985" y="2012414"/>
            <a:ext cx="10640486" cy="4796544"/>
          </a:xfrm>
        </p:spPr>
        <p:txBody>
          <a:bodyPr>
            <a:normAutofit lnSpcReduction="10000"/>
          </a:bodyPr>
          <a:lstStyle/>
          <a:p>
            <a:pPr lvl="0" algn="just">
              <a:buNone/>
            </a:pPr>
            <a:r>
              <a:rPr lang="vi-VN" dirty="0">
                <a:latin typeface="Calibri" pitchFamily="34" charset="0"/>
                <a:cs typeface="Calibri" pitchFamily="34" charset="0"/>
              </a:rPr>
              <a:t>Međutim, nacionalni sudovi ne mogu upućivati prethodna pitanja Sudu o valjanosti postupovnih akata EPPO-a s obzirom na nacionalno postupovno pravo ili nacionalne mjere za prenošenje direktiva, čak ni ako se u </a:t>
            </a:r>
            <a:r>
              <a:rPr lang="vi-VN" dirty="0" smtClean="0">
                <a:latin typeface="Calibri" pitchFamily="34" charset="0"/>
                <a:cs typeface="Calibri" pitchFamily="34" charset="0"/>
              </a:rPr>
              <a:t>Uredbi </a:t>
            </a:r>
            <a:r>
              <a:rPr lang="vi-VN" dirty="0">
                <a:latin typeface="Calibri" pitchFamily="34" charset="0"/>
                <a:cs typeface="Calibri" pitchFamily="34" charset="0"/>
              </a:rPr>
              <a:t>upućuje na nacionalno postupovno pravo ili nacionalne mjere za prenošenje direktiva</a:t>
            </a:r>
            <a:r>
              <a:rPr lang="it-IT" dirty="0" smtClean="0"/>
              <a:t>.</a:t>
            </a:r>
            <a:endParaRPr lang="it-IT" dirty="0"/>
          </a:p>
          <a:p>
            <a:pPr lvl="0" algn="just">
              <a:buNone/>
            </a:pPr>
            <a:r>
              <a:rPr lang="hr-HR" dirty="0" smtClean="0">
                <a:latin typeface="Calibri" pitchFamily="34" charset="0"/>
                <a:cs typeface="Calibri" pitchFamily="34" charset="0"/>
              </a:rPr>
              <a:t>T</a:t>
            </a:r>
            <a:r>
              <a:rPr lang="vi-VN" dirty="0" smtClean="0">
                <a:latin typeface="Calibri" pitchFamily="34" charset="0"/>
                <a:cs typeface="Calibri" pitchFamily="34" charset="0"/>
              </a:rPr>
              <a:t>ime </a:t>
            </a:r>
            <a:r>
              <a:rPr lang="vi-VN" dirty="0">
                <a:latin typeface="Calibri" pitchFamily="34" charset="0"/>
                <a:cs typeface="Calibri" pitchFamily="34" charset="0"/>
              </a:rPr>
              <a:t>se, međutim, ne dovode u pitanje prethodna pitanja u vezi s tumačenjem svih odredaba primarnog prava, uključujući Ugovore i Povelju, ili u vezi s tumačenjem i valjanosti svih odredaba sekundarnog prava Unije, uključujući </a:t>
            </a:r>
            <a:r>
              <a:rPr lang="vi-VN" dirty="0" smtClean="0">
                <a:latin typeface="Calibri" pitchFamily="34" charset="0"/>
                <a:cs typeface="Calibri" pitchFamily="34" charset="0"/>
              </a:rPr>
              <a:t>Uredbu </a:t>
            </a:r>
            <a:r>
              <a:rPr lang="vi-VN" dirty="0">
                <a:latin typeface="Calibri" pitchFamily="34" charset="0"/>
                <a:cs typeface="Calibri" pitchFamily="34" charset="0"/>
              </a:rPr>
              <a:t>i primjenjive direktive</a:t>
            </a:r>
            <a:r>
              <a:rPr lang="it-IT" dirty="0" smtClean="0"/>
              <a:t>.</a:t>
            </a:r>
            <a:endParaRPr lang="it-IT" dirty="0"/>
          </a:p>
        </p:txBody>
      </p:sp>
      <p:sp>
        <p:nvSpPr>
          <p:cNvPr id="2" name="Titolo 1">
            <a:extLst>
              <a:ext uri="{FF2B5EF4-FFF2-40B4-BE49-F238E27FC236}">
                <a16:creationId xmlns="" xmlns:a16="http://schemas.microsoft.com/office/drawing/2014/main" id="{60E5576C-C04D-4242-8A40-1EFD0BEA1FD7}"/>
              </a:ext>
            </a:extLst>
          </p:cNvPr>
          <p:cNvSpPr txBox="1">
            <a:spLocks noGrp="1"/>
          </p:cNvSpPr>
          <p:nvPr>
            <p:ph type="title" idx="4294967295"/>
          </p:nvPr>
        </p:nvSpPr>
        <p:spPr>
          <a:xfrm>
            <a:off x="923985" y="402483"/>
            <a:ext cx="10640486" cy="1461188"/>
          </a:xfrm>
        </p:spPr>
        <p:txBody>
          <a:bodyPr>
            <a:normAutofit/>
          </a:bodyPr>
          <a:lstStyle/>
          <a:p>
            <a:pPr lvl="0"/>
            <a:r>
              <a:rPr lang="hr-HR" b="1" dirty="0">
                <a:solidFill>
                  <a:srgbClr val="000000"/>
                </a:solidFill>
              </a:rPr>
              <a:t>Upućivanje prethodnih pitanja Sudu EU-a u postupku preispitivanja</a:t>
            </a:r>
            <a:endParaRPr lang="it-IT" b="1" dirty="0">
              <a:solidFill>
                <a:srgbClr val="000000"/>
              </a:solidFill>
            </a:endParaRPr>
          </a:p>
        </p:txBody>
      </p:sp>
      <p:sp>
        <p:nvSpPr>
          <p:cNvPr id="4" name="Dia számának helye 3">
            <a:extLst>
              <a:ext uri="{FF2B5EF4-FFF2-40B4-BE49-F238E27FC236}">
                <a16:creationId xmlns="" xmlns:a16="http://schemas.microsoft.com/office/drawing/2014/main" id="{214C5155-C6CF-4B7B-BBE0-584C1BFA9C95}"/>
              </a:ext>
            </a:extLst>
          </p:cNvPr>
          <p:cNvSpPr>
            <a:spLocks noGrp="1"/>
          </p:cNvSpPr>
          <p:nvPr>
            <p:ph type="sldNum" sz="quarter" idx="8"/>
          </p:nvPr>
        </p:nvSpPr>
        <p:spPr/>
        <p:txBody>
          <a:bodyPr/>
          <a:lstStyle/>
          <a:p>
            <a:fld id="{4699DF2D-C09E-4841-AD86-8A847A57449A}" type="slidenum">
              <a:rPr lang="hu-HU" smtClean="0"/>
              <a:pPr/>
              <a:t>13</a:t>
            </a:fld>
            <a:endParaRPr lang="hu-H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3EC4E3A0-F2E2-42E2-9C55-799119D95B4B}"/>
              </a:ext>
            </a:extLst>
          </p:cNvPr>
          <p:cNvSpPr txBox="1">
            <a:spLocks noGrp="1"/>
          </p:cNvSpPr>
          <p:nvPr>
            <p:ph type="body" idx="4294967295"/>
          </p:nvPr>
        </p:nvSpPr>
        <p:spPr/>
        <p:txBody>
          <a:bodyPr/>
          <a:lstStyle/>
          <a:p>
            <a:pPr lvl="0">
              <a:buNone/>
            </a:pPr>
            <a:endParaRPr lang="it-IT" dirty="0"/>
          </a:p>
          <a:p>
            <a:pPr lvl="0">
              <a:buNone/>
            </a:pPr>
            <a:r>
              <a:rPr lang="hr-HR" dirty="0" smtClean="0"/>
              <a:t>Odstupajući od općeg načela, odluke </a:t>
            </a:r>
            <a:r>
              <a:rPr lang="hr-HR" dirty="0" err="1" smtClean="0"/>
              <a:t>EPPO</a:t>
            </a:r>
            <a:r>
              <a:rPr lang="hr-HR" dirty="0" smtClean="0"/>
              <a:t>-a o odbacivanju predmeta, ako ih se osporava izravno na temelju prava Unije, podliježu preispitivanju pred Sudom u skladu s člankom 263. četvrtim stavkom </a:t>
            </a:r>
            <a:r>
              <a:rPr lang="hr-HR" dirty="0" err="1" smtClean="0"/>
              <a:t>UFEU</a:t>
            </a:r>
            <a:r>
              <a:rPr lang="hr-HR" dirty="0" smtClean="0"/>
              <a:t>-a (postupak za poništenje).</a:t>
            </a:r>
            <a:endParaRPr lang="hr-HR" dirty="0"/>
          </a:p>
        </p:txBody>
      </p:sp>
      <p:sp>
        <p:nvSpPr>
          <p:cNvPr id="2" name="Titolo 1">
            <a:extLst>
              <a:ext uri="{FF2B5EF4-FFF2-40B4-BE49-F238E27FC236}">
                <a16:creationId xmlns="" xmlns:a16="http://schemas.microsoft.com/office/drawing/2014/main" id="{EECE7BC4-1353-449A-BE08-228603C4CDC0}"/>
              </a:ext>
            </a:extLst>
          </p:cNvPr>
          <p:cNvSpPr txBox="1">
            <a:spLocks noGrp="1"/>
          </p:cNvSpPr>
          <p:nvPr>
            <p:ph type="title" idx="4294967295"/>
          </p:nvPr>
        </p:nvSpPr>
        <p:spPr/>
        <p:txBody>
          <a:bodyPr/>
          <a:lstStyle/>
          <a:p>
            <a:pPr lvl="0"/>
            <a:r>
              <a:rPr lang="it-IT" dirty="0">
                <a:solidFill>
                  <a:srgbClr val="000000"/>
                </a:solidFill>
              </a:rPr>
              <a:t> </a:t>
            </a:r>
            <a:r>
              <a:rPr lang="hr-HR" b="1" dirty="0" smtClean="0">
                <a:solidFill>
                  <a:srgbClr val="000000"/>
                </a:solidFill>
              </a:rPr>
              <a:t>Nadležnost Suda EU-a</a:t>
            </a:r>
            <a:endParaRPr lang="it-IT" b="1" dirty="0">
              <a:solidFill>
                <a:srgbClr val="000000"/>
              </a:solidFill>
            </a:endParaRPr>
          </a:p>
        </p:txBody>
      </p:sp>
      <p:sp>
        <p:nvSpPr>
          <p:cNvPr id="4" name="Dia számának helye 3">
            <a:extLst>
              <a:ext uri="{FF2B5EF4-FFF2-40B4-BE49-F238E27FC236}">
                <a16:creationId xmlns="" xmlns:a16="http://schemas.microsoft.com/office/drawing/2014/main" id="{C5CEAC62-FE4F-41E9-B4C1-89A28A12E12A}"/>
              </a:ext>
            </a:extLst>
          </p:cNvPr>
          <p:cNvSpPr>
            <a:spLocks noGrp="1"/>
          </p:cNvSpPr>
          <p:nvPr>
            <p:ph type="sldNum" sz="quarter" idx="8"/>
          </p:nvPr>
        </p:nvSpPr>
        <p:spPr/>
        <p:txBody>
          <a:bodyPr/>
          <a:lstStyle/>
          <a:p>
            <a:fld id="{4699DF2D-C09E-4841-AD86-8A847A57449A}" type="slidenum">
              <a:rPr lang="hu-HU" smtClean="0"/>
              <a:pPr/>
              <a:t>14</a:t>
            </a:fld>
            <a:endParaRPr lang="hu-H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F9C8B00F-246A-485D-9DEC-7083C92794C9}"/>
              </a:ext>
            </a:extLst>
          </p:cNvPr>
          <p:cNvSpPr txBox="1">
            <a:spLocks noGrp="1"/>
          </p:cNvSpPr>
          <p:nvPr>
            <p:ph type="body" idx="4294967295"/>
          </p:nvPr>
        </p:nvSpPr>
        <p:spPr>
          <a:xfrm>
            <a:off x="923985" y="2012414"/>
            <a:ext cx="10683516" cy="4796544"/>
          </a:xfrm>
        </p:spPr>
        <p:txBody>
          <a:bodyPr>
            <a:normAutofit/>
          </a:bodyPr>
          <a:lstStyle/>
          <a:p>
            <a:pPr lvl="0" algn="just">
              <a:buNone/>
            </a:pPr>
            <a:r>
              <a:rPr lang="hr-HR" dirty="0" smtClean="0"/>
              <a:t>Sud EU-a nadležan je u skladu s člankom 267. </a:t>
            </a:r>
            <a:r>
              <a:rPr lang="hr-HR" dirty="0" err="1" smtClean="0"/>
              <a:t>UFEU</a:t>
            </a:r>
            <a:r>
              <a:rPr lang="hr-HR" dirty="0" smtClean="0"/>
              <a:t>-a za odlučivanje o prethodnim pitanjima koja se tiču:</a:t>
            </a:r>
          </a:p>
          <a:p>
            <a:pPr lvl="0" algn="just">
              <a:buNone/>
            </a:pPr>
            <a:r>
              <a:rPr lang="hr-HR" dirty="0" smtClean="0"/>
              <a:t>(a) valjanosti postupovnih akata </a:t>
            </a:r>
            <a:r>
              <a:rPr lang="hr-HR" dirty="0" err="1" smtClean="0"/>
              <a:t>EPPO</a:t>
            </a:r>
            <a:r>
              <a:rPr lang="hr-HR" dirty="0" smtClean="0"/>
              <a:t>-a ako se takvo pitanje o valjanosti postavi pred bilo kojim sudom države članice izravno na temelju prava Unije;</a:t>
            </a:r>
          </a:p>
          <a:p>
            <a:pPr lvl="0" algn="just">
              <a:buNone/>
            </a:pPr>
            <a:r>
              <a:rPr lang="hr-HR" dirty="0" smtClean="0"/>
              <a:t>(b) tumačenja ili valjanosti odredaba prava Unije, uključujući Uredbu o </a:t>
            </a:r>
            <a:r>
              <a:rPr lang="hr-HR" dirty="0" err="1" smtClean="0"/>
              <a:t>EPPO</a:t>
            </a:r>
            <a:r>
              <a:rPr lang="hr-HR" dirty="0" smtClean="0"/>
              <a:t>-u;</a:t>
            </a:r>
          </a:p>
          <a:p>
            <a:pPr lvl="0" algn="just">
              <a:buNone/>
            </a:pPr>
            <a:r>
              <a:rPr lang="hr-HR" dirty="0" smtClean="0"/>
              <a:t>(c) tumačenja odredaba o nadležnosti </a:t>
            </a:r>
            <a:r>
              <a:rPr lang="hr-HR" dirty="0" err="1" smtClean="0"/>
              <a:t>EPPO</a:t>
            </a:r>
            <a:r>
              <a:rPr lang="hr-HR" dirty="0" smtClean="0"/>
              <a:t>-a i njezinom izvršavanju (čl. 22. i 25.) u odnosu na svaki  </a:t>
            </a:r>
            <a:r>
              <a:rPr lang="hr-HR" dirty="0" smtClean="0">
                <a:latin typeface="Calibri" pitchFamily="34" charset="0"/>
                <a:cs typeface="Calibri" pitchFamily="34" charset="0"/>
              </a:rPr>
              <a:t>sukob nadležnosti između </a:t>
            </a:r>
            <a:r>
              <a:rPr lang="hr-HR" dirty="0" err="1" smtClean="0">
                <a:latin typeface="Calibri" pitchFamily="34" charset="0"/>
                <a:cs typeface="Calibri" pitchFamily="34" charset="0"/>
              </a:rPr>
              <a:t>EPPO</a:t>
            </a:r>
            <a:r>
              <a:rPr lang="hr-HR" dirty="0" smtClean="0">
                <a:latin typeface="Calibri" pitchFamily="34" charset="0"/>
                <a:cs typeface="Calibri" pitchFamily="34" charset="0"/>
              </a:rPr>
              <a:t>-a i nadležnih nacionalnih tijela</a:t>
            </a:r>
            <a:r>
              <a:rPr lang="hr-HR" dirty="0" smtClean="0"/>
              <a:t>.</a:t>
            </a:r>
            <a:endParaRPr lang="hr-HR" dirty="0"/>
          </a:p>
        </p:txBody>
      </p:sp>
      <p:sp>
        <p:nvSpPr>
          <p:cNvPr id="2" name="Titolo 1">
            <a:extLst>
              <a:ext uri="{FF2B5EF4-FFF2-40B4-BE49-F238E27FC236}">
                <a16:creationId xmlns="" xmlns:a16="http://schemas.microsoft.com/office/drawing/2014/main" id="{E9BCEFB1-4FED-48CB-A311-303A2372DDBF}"/>
              </a:ext>
            </a:extLst>
          </p:cNvPr>
          <p:cNvSpPr txBox="1">
            <a:spLocks noGrp="1"/>
          </p:cNvSpPr>
          <p:nvPr>
            <p:ph type="title" idx="4294967295"/>
          </p:nvPr>
        </p:nvSpPr>
        <p:spPr>
          <a:xfrm>
            <a:off x="923985" y="402483"/>
            <a:ext cx="10683516" cy="1461188"/>
          </a:xfrm>
        </p:spPr>
        <p:txBody>
          <a:bodyPr/>
          <a:lstStyle/>
          <a:p>
            <a:pPr lvl="0"/>
            <a:r>
              <a:rPr lang="it-IT" dirty="0">
                <a:solidFill>
                  <a:srgbClr val="000000"/>
                </a:solidFill>
              </a:rPr>
              <a:t> </a:t>
            </a:r>
            <a:r>
              <a:rPr lang="hr-HR" b="1" dirty="0" smtClean="0">
                <a:solidFill>
                  <a:srgbClr val="000000"/>
                </a:solidFill>
              </a:rPr>
              <a:t>Nadležnost Suda </a:t>
            </a:r>
            <a:r>
              <a:rPr lang="hr-HR" b="1" dirty="0">
                <a:solidFill>
                  <a:srgbClr val="000000"/>
                </a:solidFill>
              </a:rPr>
              <a:t>EU-a</a:t>
            </a:r>
            <a:endParaRPr lang="it-IT" b="1" dirty="0">
              <a:solidFill>
                <a:srgbClr val="000000"/>
              </a:solidFill>
            </a:endParaRPr>
          </a:p>
        </p:txBody>
      </p:sp>
      <p:sp>
        <p:nvSpPr>
          <p:cNvPr id="4" name="Dia számának helye 3">
            <a:extLst>
              <a:ext uri="{FF2B5EF4-FFF2-40B4-BE49-F238E27FC236}">
                <a16:creationId xmlns="" xmlns:a16="http://schemas.microsoft.com/office/drawing/2014/main" id="{A4AB2BD5-2909-4728-8665-9535B722E901}"/>
              </a:ext>
            </a:extLst>
          </p:cNvPr>
          <p:cNvSpPr>
            <a:spLocks noGrp="1"/>
          </p:cNvSpPr>
          <p:nvPr>
            <p:ph type="sldNum" sz="quarter" idx="8"/>
          </p:nvPr>
        </p:nvSpPr>
        <p:spPr/>
        <p:txBody>
          <a:bodyPr/>
          <a:lstStyle/>
          <a:p>
            <a:fld id="{4699DF2D-C09E-4841-AD86-8A847A57449A}" type="slidenum">
              <a:rPr lang="hu-HU" smtClean="0"/>
              <a:pPr/>
              <a:t>15</a:t>
            </a:fld>
            <a:endParaRPr lang="hu-H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58326256-EF56-412B-B99A-66E3C6FED28A}"/>
              </a:ext>
            </a:extLst>
          </p:cNvPr>
          <p:cNvSpPr txBox="1">
            <a:spLocks noGrp="1"/>
          </p:cNvSpPr>
          <p:nvPr>
            <p:ph type="body" idx="4294967295"/>
          </p:nvPr>
        </p:nvSpPr>
        <p:spPr>
          <a:xfrm>
            <a:off x="923985" y="2012414"/>
            <a:ext cx="10726547" cy="4796544"/>
          </a:xfrm>
        </p:spPr>
        <p:txBody>
          <a:bodyPr/>
          <a:lstStyle/>
          <a:p>
            <a:pPr lvl="0" algn="just">
              <a:buNone/>
            </a:pPr>
            <a:endParaRPr lang="it-IT" dirty="0"/>
          </a:p>
          <a:p>
            <a:pPr lvl="0" algn="just">
              <a:buNone/>
            </a:pPr>
            <a:r>
              <a:rPr lang="hr-HR" dirty="0" smtClean="0"/>
              <a:t>Sud EU-a nadležan je u skladu s člankom 268. </a:t>
            </a:r>
            <a:r>
              <a:rPr lang="hr-HR" dirty="0" err="1" smtClean="0"/>
              <a:t>UFEU</a:t>
            </a:r>
            <a:r>
              <a:rPr lang="hr-HR" dirty="0" smtClean="0"/>
              <a:t>-a u svim sporovima koji se odnose na naknadu štete koju prouzroči </a:t>
            </a:r>
            <a:r>
              <a:rPr lang="hr-HR" dirty="0" err="1" smtClean="0"/>
              <a:t>EPPO</a:t>
            </a:r>
            <a:r>
              <a:rPr lang="it-IT" dirty="0" smtClean="0"/>
              <a:t>.</a:t>
            </a:r>
            <a:endParaRPr lang="it-IT" dirty="0"/>
          </a:p>
        </p:txBody>
      </p:sp>
      <p:sp>
        <p:nvSpPr>
          <p:cNvPr id="2" name="Titolo 1">
            <a:extLst>
              <a:ext uri="{FF2B5EF4-FFF2-40B4-BE49-F238E27FC236}">
                <a16:creationId xmlns="" xmlns:a16="http://schemas.microsoft.com/office/drawing/2014/main" id="{8169EB75-DB4F-4DA3-B6DD-6178971748F1}"/>
              </a:ext>
            </a:extLst>
          </p:cNvPr>
          <p:cNvSpPr txBox="1">
            <a:spLocks noGrp="1"/>
          </p:cNvSpPr>
          <p:nvPr>
            <p:ph type="title" idx="4294967295"/>
          </p:nvPr>
        </p:nvSpPr>
        <p:spPr>
          <a:xfrm>
            <a:off x="923985" y="402483"/>
            <a:ext cx="10726547" cy="1461188"/>
          </a:xfrm>
        </p:spPr>
        <p:txBody>
          <a:bodyPr/>
          <a:lstStyle/>
          <a:p>
            <a:pPr lvl="0"/>
            <a:r>
              <a:rPr lang="it-IT" dirty="0">
                <a:solidFill>
                  <a:srgbClr val="000000"/>
                </a:solidFill>
              </a:rPr>
              <a:t> </a:t>
            </a:r>
            <a:r>
              <a:rPr lang="hr-HR" b="1" dirty="0">
                <a:solidFill>
                  <a:srgbClr val="000000"/>
                </a:solidFill>
              </a:rPr>
              <a:t>Nadležnost Suda EU-a</a:t>
            </a:r>
            <a:endParaRPr lang="it-IT" b="1" dirty="0">
              <a:solidFill>
                <a:srgbClr val="000000"/>
              </a:solidFill>
            </a:endParaRPr>
          </a:p>
        </p:txBody>
      </p:sp>
      <p:sp>
        <p:nvSpPr>
          <p:cNvPr id="4" name="Dia számának helye 3">
            <a:extLst>
              <a:ext uri="{FF2B5EF4-FFF2-40B4-BE49-F238E27FC236}">
                <a16:creationId xmlns="" xmlns:a16="http://schemas.microsoft.com/office/drawing/2014/main" id="{38EF702E-DD36-4A22-95FC-9437C036F34E}"/>
              </a:ext>
            </a:extLst>
          </p:cNvPr>
          <p:cNvSpPr>
            <a:spLocks noGrp="1"/>
          </p:cNvSpPr>
          <p:nvPr>
            <p:ph type="sldNum" sz="quarter" idx="8"/>
          </p:nvPr>
        </p:nvSpPr>
        <p:spPr/>
        <p:txBody>
          <a:bodyPr/>
          <a:lstStyle/>
          <a:p>
            <a:fld id="{4699DF2D-C09E-4841-AD86-8A847A57449A}" type="slidenum">
              <a:rPr lang="hu-HU" smtClean="0"/>
              <a:pPr/>
              <a:t>16</a:t>
            </a:fld>
            <a:endParaRPr lang="hu-H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33C54DFB-B8F7-42D0-8EC3-4371B53DE1CF}"/>
              </a:ext>
            </a:extLst>
          </p:cNvPr>
          <p:cNvSpPr txBox="1">
            <a:spLocks noGrp="1"/>
          </p:cNvSpPr>
          <p:nvPr>
            <p:ph type="body" idx="4294967295"/>
          </p:nvPr>
        </p:nvSpPr>
        <p:spPr>
          <a:xfrm>
            <a:off x="923985" y="2012414"/>
            <a:ext cx="10662001" cy="4796544"/>
          </a:xfrm>
        </p:spPr>
        <p:txBody>
          <a:bodyPr/>
          <a:lstStyle/>
          <a:p>
            <a:pPr lvl="0">
              <a:buNone/>
            </a:pPr>
            <a:endParaRPr lang="it-IT" dirty="0"/>
          </a:p>
          <a:p>
            <a:pPr lvl="0" algn="just">
              <a:buNone/>
            </a:pPr>
            <a:r>
              <a:rPr lang="hr-HR" dirty="0" smtClean="0"/>
              <a:t>Sud EU-a nadležan je u skladu s člankom 272. </a:t>
            </a:r>
            <a:r>
              <a:rPr lang="hr-HR" dirty="0" err="1" smtClean="0"/>
              <a:t>UFEU</a:t>
            </a:r>
            <a:r>
              <a:rPr lang="hr-HR" dirty="0" smtClean="0"/>
              <a:t>-a u svim sporovima koji se odnose na arbitražne klauzule sadržane u ugovorima koje je sklopio </a:t>
            </a:r>
            <a:r>
              <a:rPr lang="hr-HR" dirty="0" err="1" smtClean="0"/>
              <a:t>EPPO</a:t>
            </a:r>
            <a:r>
              <a:rPr lang="hr-HR" dirty="0" smtClean="0"/>
              <a:t>.</a:t>
            </a:r>
          </a:p>
          <a:p>
            <a:pPr lvl="0">
              <a:buNone/>
            </a:pPr>
            <a:endParaRPr lang="it-IT" dirty="0"/>
          </a:p>
        </p:txBody>
      </p:sp>
      <p:sp>
        <p:nvSpPr>
          <p:cNvPr id="2" name="Titolo 1">
            <a:extLst>
              <a:ext uri="{FF2B5EF4-FFF2-40B4-BE49-F238E27FC236}">
                <a16:creationId xmlns="" xmlns:a16="http://schemas.microsoft.com/office/drawing/2014/main" id="{4492C552-696E-49A4-B735-CB39E46AA0A9}"/>
              </a:ext>
            </a:extLst>
          </p:cNvPr>
          <p:cNvSpPr txBox="1">
            <a:spLocks noGrp="1"/>
          </p:cNvSpPr>
          <p:nvPr>
            <p:ph type="title" idx="4294967295"/>
          </p:nvPr>
        </p:nvSpPr>
        <p:spPr>
          <a:xfrm>
            <a:off x="923985" y="402483"/>
            <a:ext cx="10662001" cy="1461188"/>
          </a:xfrm>
        </p:spPr>
        <p:txBody>
          <a:bodyPr/>
          <a:lstStyle/>
          <a:p>
            <a:pPr lvl="0"/>
            <a:r>
              <a:rPr lang="it-IT" dirty="0">
                <a:solidFill>
                  <a:srgbClr val="000000"/>
                </a:solidFill>
              </a:rPr>
              <a:t> </a:t>
            </a:r>
            <a:r>
              <a:rPr lang="hr-HR" b="1" dirty="0">
                <a:solidFill>
                  <a:srgbClr val="000000"/>
                </a:solidFill>
              </a:rPr>
              <a:t>Nadležnost Suda EU-a</a:t>
            </a:r>
            <a:endParaRPr lang="it-IT" b="1" dirty="0">
              <a:solidFill>
                <a:srgbClr val="000000"/>
              </a:solidFill>
            </a:endParaRPr>
          </a:p>
        </p:txBody>
      </p:sp>
      <p:sp>
        <p:nvSpPr>
          <p:cNvPr id="4" name="Dia számának helye 3">
            <a:extLst>
              <a:ext uri="{FF2B5EF4-FFF2-40B4-BE49-F238E27FC236}">
                <a16:creationId xmlns="" xmlns:a16="http://schemas.microsoft.com/office/drawing/2014/main" id="{25460F0D-6864-4DDE-BA47-1F28BC67F165}"/>
              </a:ext>
            </a:extLst>
          </p:cNvPr>
          <p:cNvSpPr>
            <a:spLocks noGrp="1"/>
          </p:cNvSpPr>
          <p:nvPr>
            <p:ph type="sldNum" sz="quarter" idx="8"/>
          </p:nvPr>
        </p:nvSpPr>
        <p:spPr/>
        <p:txBody>
          <a:bodyPr/>
          <a:lstStyle/>
          <a:p>
            <a:fld id="{4699DF2D-C09E-4841-AD86-8A847A57449A}" type="slidenum">
              <a:rPr lang="hu-HU" smtClean="0"/>
              <a:pPr/>
              <a:t>17</a:t>
            </a:fld>
            <a:endParaRPr lang="hu-H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E53997AC-BCEA-47C5-9330-0197A4BC06CF}"/>
              </a:ext>
            </a:extLst>
          </p:cNvPr>
          <p:cNvSpPr txBox="1">
            <a:spLocks noGrp="1"/>
          </p:cNvSpPr>
          <p:nvPr>
            <p:ph type="body" idx="4294967295"/>
          </p:nvPr>
        </p:nvSpPr>
        <p:spPr>
          <a:xfrm>
            <a:off x="923985" y="2612638"/>
            <a:ext cx="10726547" cy="3949527"/>
          </a:xfrm>
        </p:spPr>
        <p:txBody>
          <a:bodyPr/>
          <a:lstStyle/>
          <a:p>
            <a:pPr lvl="0" algn="just">
              <a:buNone/>
            </a:pPr>
            <a:r>
              <a:rPr lang="hr-HR" dirty="0" smtClean="0"/>
              <a:t>Sud EU-a nadležan je u skladu s člankom 270. </a:t>
            </a:r>
            <a:r>
              <a:rPr lang="hr-HR" dirty="0" err="1" smtClean="0"/>
              <a:t>UFEU</a:t>
            </a:r>
            <a:r>
              <a:rPr lang="hr-HR" dirty="0" smtClean="0"/>
              <a:t>-a u svim sporovima koji se odnose na pitanja povezana s osobljem.</a:t>
            </a:r>
          </a:p>
          <a:p>
            <a:pPr lvl="0">
              <a:buNone/>
            </a:pPr>
            <a:endParaRPr lang="it-IT" dirty="0"/>
          </a:p>
        </p:txBody>
      </p:sp>
      <p:sp>
        <p:nvSpPr>
          <p:cNvPr id="2" name="Titolo 1">
            <a:extLst>
              <a:ext uri="{FF2B5EF4-FFF2-40B4-BE49-F238E27FC236}">
                <a16:creationId xmlns="" xmlns:a16="http://schemas.microsoft.com/office/drawing/2014/main" id="{53CD3D97-D89F-4582-8F69-E96C14F48D54}"/>
              </a:ext>
            </a:extLst>
          </p:cNvPr>
          <p:cNvSpPr txBox="1">
            <a:spLocks noGrp="1"/>
          </p:cNvSpPr>
          <p:nvPr>
            <p:ph type="title" idx="4294967295"/>
          </p:nvPr>
        </p:nvSpPr>
        <p:spPr>
          <a:xfrm>
            <a:off x="923985" y="402483"/>
            <a:ext cx="10726547" cy="1461188"/>
          </a:xfrm>
        </p:spPr>
        <p:txBody>
          <a:bodyPr/>
          <a:lstStyle/>
          <a:p>
            <a:pPr lvl="0"/>
            <a:r>
              <a:rPr lang="it-IT" dirty="0">
                <a:solidFill>
                  <a:srgbClr val="000000"/>
                </a:solidFill>
              </a:rPr>
              <a:t> </a:t>
            </a:r>
            <a:r>
              <a:rPr lang="hr-HR" b="1" dirty="0">
                <a:solidFill>
                  <a:srgbClr val="000000"/>
                </a:solidFill>
              </a:rPr>
              <a:t>Nadležnost Suda EU-a</a:t>
            </a:r>
            <a:endParaRPr lang="it-IT" b="1" dirty="0">
              <a:solidFill>
                <a:srgbClr val="000000"/>
              </a:solidFill>
            </a:endParaRPr>
          </a:p>
        </p:txBody>
      </p:sp>
      <p:sp>
        <p:nvSpPr>
          <p:cNvPr id="4" name="Dia számának helye 3">
            <a:extLst>
              <a:ext uri="{FF2B5EF4-FFF2-40B4-BE49-F238E27FC236}">
                <a16:creationId xmlns="" xmlns:a16="http://schemas.microsoft.com/office/drawing/2014/main" id="{E79BC247-A8F7-49A2-8F52-9DD95D43C8C6}"/>
              </a:ext>
            </a:extLst>
          </p:cNvPr>
          <p:cNvSpPr>
            <a:spLocks noGrp="1"/>
          </p:cNvSpPr>
          <p:nvPr>
            <p:ph type="sldNum" sz="quarter" idx="8"/>
          </p:nvPr>
        </p:nvSpPr>
        <p:spPr/>
        <p:txBody>
          <a:bodyPr/>
          <a:lstStyle/>
          <a:p>
            <a:fld id="{4699DF2D-C09E-4841-AD86-8A847A57449A}" type="slidenum">
              <a:rPr lang="hu-HU" smtClean="0"/>
              <a:pPr/>
              <a:t>18</a:t>
            </a:fld>
            <a:endParaRPr lang="hu-H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F7C84328-2D57-434E-B801-9C07870F6D97}"/>
              </a:ext>
            </a:extLst>
          </p:cNvPr>
          <p:cNvSpPr txBox="1">
            <a:spLocks noGrp="1"/>
          </p:cNvSpPr>
          <p:nvPr>
            <p:ph type="body" idx="4294967295"/>
          </p:nvPr>
        </p:nvSpPr>
        <p:spPr>
          <a:xfrm>
            <a:off x="923985" y="2518023"/>
            <a:ext cx="10694274" cy="4796544"/>
          </a:xfrm>
        </p:spPr>
        <p:txBody>
          <a:bodyPr/>
          <a:lstStyle/>
          <a:p>
            <a:pPr lvl="0" algn="just">
              <a:buNone/>
            </a:pPr>
            <a:r>
              <a:rPr lang="hr-HR" dirty="0" smtClean="0"/>
              <a:t>Sud je nadležan za razrješenje dužnosti glavnog europskog tužitelja ili europskih tužitelja u skladu s člankom 14. stavkom 5. odnosno člankom 16. stavkom 5.</a:t>
            </a:r>
            <a:endParaRPr lang="hr-HR" dirty="0"/>
          </a:p>
        </p:txBody>
      </p:sp>
      <p:sp>
        <p:nvSpPr>
          <p:cNvPr id="2" name="Titolo 1">
            <a:extLst>
              <a:ext uri="{FF2B5EF4-FFF2-40B4-BE49-F238E27FC236}">
                <a16:creationId xmlns="" xmlns:a16="http://schemas.microsoft.com/office/drawing/2014/main" id="{DF30234F-46D8-48E5-9412-F6F308194709}"/>
              </a:ext>
            </a:extLst>
          </p:cNvPr>
          <p:cNvSpPr txBox="1">
            <a:spLocks noGrp="1"/>
          </p:cNvSpPr>
          <p:nvPr>
            <p:ph type="title" idx="4294967295"/>
          </p:nvPr>
        </p:nvSpPr>
        <p:spPr>
          <a:xfrm>
            <a:off x="923985" y="402483"/>
            <a:ext cx="10694274" cy="1461188"/>
          </a:xfrm>
        </p:spPr>
        <p:txBody>
          <a:bodyPr/>
          <a:lstStyle/>
          <a:p>
            <a:pPr lvl="0"/>
            <a:r>
              <a:rPr lang="it-IT" dirty="0">
                <a:solidFill>
                  <a:srgbClr val="000000"/>
                </a:solidFill>
              </a:rPr>
              <a:t> </a:t>
            </a:r>
            <a:r>
              <a:rPr lang="hr-HR" b="1" dirty="0">
                <a:solidFill>
                  <a:srgbClr val="000000"/>
                </a:solidFill>
              </a:rPr>
              <a:t>Nadležnost Suda EU-a</a:t>
            </a:r>
            <a:endParaRPr lang="it-IT" b="1" dirty="0">
              <a:solidFill>
                <a:srgbClr val="000000"/>
              </a:solidFill>
            </a:endParaRPr>
          </a:p>
        </p:txBody>
      </p:sp>
      <p:sp>
        <p:nvSpPr>
          <p:cNvPr id="4" name="Dia számának helye 3">
            <a:extLst>
              <a:ext uri="{FF2B5EF4-FFF2-40B4-BE49-F238E27FC236}">
                <a16:creationId xmlns="" xmlns:a16="http://schemas.microsoft.com/office/drawing/2014/main" id="{B9CFCC8A-51FB-4438-B997-7EA6A256CBFF}"/>
              </a:ext>
            </a:extLst>
          </p:cNvPr>
          <p:cNvSpPr>
            <a:spLocks noGrp="1"/>
          </p:cNvSpPr>
          <p:nvPr>
            <p:ph type="sldNum" sz="quarter" idx="8"/>
          </p:nvPr>
        </p:nvSpPr>
        <p:spPr/>
        <p:txBody>
          <a:bodyPr/>
          <a:lstStyle/>
          <a:p>
            <a:fld id="{4699DF2D-C09E-4841-AD86-8A847A57449A}" type="slidenum">
              <a:rPr lang="hu-HU" smtClean="0"/>
              <a:pPr/>
              <a:t>19</a:t>
            </a:fld>
            <a:endParaRPr lang="hu-H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83995400-20CC-4FF2-9EFB-51D26CF0AC37}"/>
              </a:ext>
            </a:extLst>
          </p:cNvPr>
          <p:cNvSpPr txBox="1">
            <a:spLocks noGrp="1"/>
          </p:cNvSpPr>
          <p:nvPr>
            <p:ph type="body" idx="4294967295"/>
          </p:nvPr>
        </p:nvSpPr>
        <p:spPr>
          <a:xfrm>
            <a:off x="923984" y="2013148"/>
            <a:ext cx="10672760" cy="4796544"/>
          </a:xfrm>
        </p:spPr>
        <p:txBody>
          <a:bodyPr/>
          <a:lstStyle/>
          <a:p>
            <a:pPr lvl="0">
              <a:buNone/>
            </a:pPr>
            <a:r>
              <a:rPr lang="hr-HR" dirty="0" smtClean="0"/>
              <a:t>Odredbe</a:t>
            </a:r>
            <a:r>
              <a:rPr lang="it-IT" dirty="0" smtClean="0"/>
              <a:t>/</a:t>
            </a:r>
            <a:r>
              <a:rPr lang="hr-HR" dirty="0" smtClean="0"/>
              <a:t>načela</a:t>
            </a:r>
            <a:endParaRPr lang="it-IT" dirty="0"/>
          </a:p>
          <a:p>
            <a:pPr lvl="0"/>
            <a:r>
              <a:rPr lang="it-IT" dirty="0"/>
              <a:t> </a:t>
            </a:r>
            <a:r>
              <a:rPr lang="hr-HR" dirty="0" err="1" smtClean="0"/>
              <a:t>Čl</a:t>
            </a:r>
            <a:r>
              <a:rPr lang="it-IT" dirty="0" smtClean="0"/>
              <a:t>. 86</a:t>
            </a:r>
            <a:r>
              <a:rPr lang="hr-HR" dirty="0" smtClean="0"/>
              <a:t>. st.</a:t>
            </a:r>
            <a:r>
              <a:rPr lang="it-IT" dirty="0" smtClean="0"/>
              <a:t> 3</a:t>
            </a:r>
            <a:r>
              <a:rPr lang="hr-HR" dirty="0" smtClean="0"/>
              <a:t>. UF</a:t>
            </a:r>
            <a:r>
              <a:rPr lang="it-IT" dirty="0" smtClean="0"/>
              <a:t>EU</a:t>
            </a:r>
            <a:r>
              <a:rPr lang="hr-HR" dirty="0" smtClean="0"/>
              <a:t>-a</a:t>
            </a:r>
            <a:endParaRPr lang="it-IT" dirty="0"/>
          </a:p>
          <a:p>
            <a:pPr lvl="0"/>
            <a:r>
              <a:rPr lang="it-IT" dirty="0"/>
              <a:t> </a:t>
            </a:r>
            <a:r>
              <a:rPr lang="hr-HR" dirty="0" smtClean="0"/>
              <a:t>Uvodne izjave</a:t>
            </a:r>
            <a:r>
              <a:rPr lang="it-IT" dirty="0" smtClean="0"/>
              <a:t> 86</a:t>
            </a:r>
            <a:r>
              <a:rPr lang="hr-HR" dirty="0" smtClean="0"/>
              <a:t>.</a:t>
            </a:r>
            <a:r>
              <a:rPr lang="it-IT" dirty="0" smtClean="0"/>
              <a:t>, 87</a:t>
            </a:r>
            <a:r>
              <a:rPr lang="hr-HR" dirty="0" smtClean="0"/>
              <a:t>.</a:t>
            </a:r>
            <a:r>
              <a:rPr lang="it-IT" dirty="0" smtClean="0"/>
              <a:t> 88</a:t>
            </a:r>
            <a:r>
              <a:rPr lang="hr-HR" dirty="0" smtClean="0"/>
              <a:t>. i</a:t>
            </a:r>
            <a:r>
              <a:rPr lang="it-IT" dirty="0" smtClean="0"/>
              <a:t> 89</a:t>
            </a:r>
            <a:r>
              <a:rPr lang="hr-HR" dirty="0" smtClean="0"/>
              <a:t>.</a:t>
            </a:r>
            <a:endParaRPr lang="it-IT" dirty="0"/>
          </a:p>
          <a:p>
            <a:pPr lvl="0"/>
            <a:r>
              <a:rPr lang="it-IT" dirty="0"/>
              <a:t> </a:t>
            </a:r>
            <a:r>
              <a:rPr lang="hr-HR" dirty="0" err="1" smtClean="0"/>
              <a:t>Čl</a:t>
            </a:r>
            <a:r>
              <a:rPr lang="it-IT" dirty="0" smtClean="0"/>
              <a:t>. 42</a:t>
            </a:r>
            <a:r>
              <a:rPr lang="hr-HR" dirty="0" smtClean="0"/>
              <a:t>. Uredbe o </a:t>
            </a:r>
            <a:r>
              <a:rPr lang="it-IT" dirty="0" err="1" smtClean="0"/>
              <a:t>EPPO</a:t>
            </a:r>
            <a:r>
              <a:rPr lang="hr-HR" dirty="0" smtClean="0"/>
              <a:t>-u</a:t>
            </a:r>
            <a:endParaRPr lang="it-IT" dirty="0"/>
          </a:p>
          <a:p>
            <a:pPr lvl="0"/>
            <a:endParaRPr lang="it-IT" dirty="0"/>
          </a:p>
          <a:p>
            <a:pPr lvl="0"/>
            <a:endParaRPr lang="it-IT" dirty="0"/>
          </a:p>
        </p:txBody>
      </p:sp>
      <p:sp>
        <p:nvSpPr>
          <p:cNvPr id="2" name="Titolo 1">
            <a:extLst>
              <a:ext uri="{FF2B5EF4-FFF2-40B4-BE49-F238E27FC236}">
                <a16:creationId xmlns="" xmlns:a16="http://schemas.microsoft.com/office/drawing/2014/main" id="{A23CF1C7-8AB8-4ED7-812A-12E3B4DFEF80}"/>
              </a:ext>
            </a:extLst>
          </p:cNvPr>
          <p:cNvSpPr txBox="1">
            <a:spLocks noGrp="1"/>
          </p:cNvSpPr>
          <p:nvPr>
            <p:ph type="title" idx="4294967295"/>
          </p:nvPr>
        </p:nvSpPr>
        <p:spPr>
          <a:xfrm>
            <a:off x="923984" y="353485"/>
            <a:ext cx="10672760" cy="1461188"/>
          </a:xfrm>
        </p:spPr>
        <p:txBody>
          <a:bodyPr/>
          <a:lstStyle/>
          <a:p>
            <a:pPr lvl="0"/>
            <a:r>
              <a:rPr lang="hr-HR" b="1" dirty="0" smtClean="0">
                <a:solidFill>
                  <a:srgbClr val="000000"/>
                </a:solidFill>
              </a:rPr>
              <a:t>Uvod</a:t>
            </a:r>
            <a:endParaRPr lang="it-IT" b="1" dirty="0">
              <a:solidFill>
                <a:srgbClr val="000000"/>
              </a:solidFill>
            </a:endParaRPr>
          </a:p>
        </p:txBody>
      </p:sp>
      <p:sp>
        <p:nvSpPr>
          <p:cNvPr id="4" name="Dia számának helye 3">
            <a:extLst>
              <a:ext uri="{FF2B5EF4-FFF2-40B4-BE49-F238E27FC236}">
                <a16:creationId xmlns="" xmlns:a16="http://schemas.microsoft.com/office/drawing/2014/main" id="{95FBDFFA-683A-410C-A558-6A7E3403B0A5}"/>
              </a:ext>
            </a:extLst>
          </p:cNvPr>
          <p:cNvSpPr>
            <a:spLocks noGrp="1"/>
          </p:cNvSpPr>
          <p:nvPr>
            <p:ph type="sldNum" sz="quarter" idx="8"/>
          </p:nvPr>
        </p:nvSpPr>
        <p:spPr/>
        <p:txBody>
          <a:bodyPr/>
          <a:lstStyle/>
          <a:p>
            <a:fld id="{4699DF2D-C09E-4841-AD86-8A847A57449A}" type="slidenum">
              <a:rPr lang="hu-HU" smtClean="0"/>
              <a:pPr/>
              <a:t>2</a:t>
            </a:fld>
            <a:endParaRPr lang="hu-H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BD7D472C-7C2A-48D6-BD53-20352188DA3C}"/>
              </a:ext>
            </a:extLst>
          </p:cNvPr>
          <p:cNvSpPr txBox="1">
            <a:spLocks noGrp="1"/>
          </p:cNvSpPr>
          <p:nvPr>
            <p:ph type="body" idx="4294967295"/>
          </p:nvPr>
        </p:nvSpPr>
        <p:spPr>
          <a:xfrm>
            <a:off x="923984" y="2210155"/>
            <a:ext cx="10662001" cy="4796544"/>
          </a:xfrm>
        </p:spPr>
        <p:txBody>
          <a:bodyPr>
            <a:normAutofit/>
          </a:bodyPr>
          <a:lstStyle/>
          <a:p>
            <a:pPr lvl="0" algn="just">
              <a:buNone/>
            </a:pPr>
            <a:r>
              <a:rPr lang="hr-HR" dirty="0" smtClean="0"/>
              <a:t>Sud EU-a nadležan je:</a:t>
            </a:r>
          </a:p>
          <a:p>
            <a:pPr lvl="0" algn="just">
              <a:buNone/>
            </a:pPr>
            <a:r>
              <a:rPr lang="hr-HR" dirty="0"/>
              <a:t>z</a:t>
            </a:r>
            <a:r>
              <a:rPr lang="hr-HR" dirty="0" smtClean="0"/>
              <a:t>a odluke </a:t>
            </a:r>
            <a:r>
              <a:rPr lang="hr-HR" dirty="0" err="1" smtClean="0"/>
              <a:t>EPPO</a:t>
            </a:r>
            <a:r>
              <a:rPr lang="hr-HR" dirty="0" smtClean="0"/>
              <a:t>-a koje utječu na prava </a:t>
            </a:r>
            <a:r>
              <a:rPr lang="hr-HR" dirty="0" err="1" smtClean="0"/>
              <a:t>ispitanikâ</a:t>
            </a:r>
            <a:r>
              <a:rPr lang="hr-HR" dirty="0" smtClean="0"/>
              <a:t> iz poglavlja VIII. i</a:t>
            </a:r>
          </a:p>
          <a:p>
            <a:pPr lvl="0" algn="just">
              <a:buNone/>
            </a:pPr>
            <a:r>
              <a:rPr lang="hr-HR" dirty="0"/>
              <a:t>z</a:t>
            </a:r>
            <a:r>
              <a:rPr lang="hr-HR" dirty="0" smtClean="0"/>
              <a:t>a  odluke </a:t>
            </a:r>
            <a:r>
              <a:rPr lang="hr-HR" dirty="0" err="1" smtClean="0"/>
              <a:t>EPPO</a:t>
            </a:r>
            <a:r>
              <a:rPr lang="hr-HR" dirty="0" smtClean="0"/>
              <a:t>-a koje nisu postupovni akti, poput odluka </a:t>
            </a:r>
            <a:r>
              <a:rPr lang="hr-HR" dirty="0" err="1" smtClean="0"/>
              <a:t>EPPO</a:t>
            </a:r>
            <a:r>
              <a:rPr lang="hr-HR" dirty="0" smtClean="0"/>
              <a:t>-a o pravu pristupa javnosti dokumentima ili odluka o razrješenju dužnosti delegiranih europskih tužitelja koje su donesene u skladu s člankom 17. stavkom 3. ove Uredbe ili svih ostalih administrativnih odluka.</a:t>
            </a:r>
            <a:endParaRPr lang="hr-HR" dirty="0"/>
          </a:p>
        </p:txBody>
      </p:sp>
      <p:sp>
        <p:nvSpPr>
          <p:cNvPr id="2" name="Titolo 1">
            <a:extLst>
              <a:ext uri="{FF2B5EF4-FFF2-40B4-BE49-F238E27FC236}">
                <a16:creationId xmlns="" xmlns:a16="http://schemas.microsoft.com/office/drawing/2014/main" id="{C0D366D2-2A18-43DE-9A4E-1A89DB3FAEEB}"/>
              </a:ext>
            </a:extLst>
          </p:cNvPr>
          <p:cNvSpPr txBox="1">
            <a:spLocks noGrp="1"/>
          </p:cNvSpPr>
          <p:nvPr>
            <p:ph type="title" idx="4294967295"/>
          </p:nvPr>
        </p:nvSpPr>
        <p:spPr>
          <a:xfrm>
            <a:off x="923985" y="402483"/>
            <a:ext cx="10662001" cy="1461188"/>
          </a:xfrm>
        </p:spPr>
        <p:txBody>
          <a:bodyPr/>
          <a:lstStyle/>
          <a:p>
            <a:pPr lvl="0"/>
            <a:r>
              <a:rPr lang="it-IT" b="1" dirty="0">
                <a:solidFill>
                  <a:srgbClr val="000000"/>
                </a:solidFill>
              </a:rPr>
              <a:t> </a:t>
            </a:r>
            <a:r>
              <a:rPr lang="hr-HR" b="1" dirty="0">
                <a:solidFill>
                  <a:srgbClr val="000000"/>
                </a:solidFill>
              </a:rPr>
              <a:t>Nadležnost Suda EU-a</a:t>
            </a:r>
            <a:endParaRPr lang="it-IT" b="1" dirty="0">
              <a:solidFill>
                <a:srgbClr val="000000"/>
              </a:solidFill>
            </a:endParaRPr>
          </a:p>
        </p:txBody>
      </p:sp>
      <p:sp>
        <p:nvSpPr>
          <p:cNvPr id="4" name="Dia számának helye 3">
            <a:extLst>
              <a:ext uri="{FF2B5EF4-FFF2-40B4-BE49-F238E27FC236}">
                <a16:creationId xmlns="" xmlns:a16="http://schemas.microsoft.com/office/drawing/2014/main" id="{08B85E02-19F3-4D6D-B5A6-85DFC7A4BE33}"/>
              </a:ext>
            </a:extLst>
          </p:cNvPr>
          <p:cNvSpPr>
            <a:spLocks noGrp="1"/>
          </p:cNvSpPr>
          <p:nvPr>
            <p:ph type="sldNum" sz="quarter" idx="8"/>
          </p:nvPr>
        </p:nvSpPr>
        <p:spPr/>
        <p:txBody>
          <a:bodyPr/>
          <a:lstStyle/>
          <a:p>
            <a:fld id="{4699DF2D-C09E-4841-AD86-8A847A57449A}" type="slidenum">
              <a:rPr lang="hu-HU" smtClean="0"/>
              <a:pPr/>
              <a:t>20</a:t>
            </a:fld>
            <a:endParaRPr lang="hu-H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11C554B4-5DEB-494B-8D4D-7B05F9E907E5}"/>
              </a:ext>
            </a:extLst>
          </p:cNvPr>
          <p:cNvSpPr txBox="1">
            <a:spLocks noGrp="1"/>
          </p:cNvSpPr>
          <p:nvPr>
            <p:ph type="body" idx="4294967295"/>
          </p:nvPr>
        </p:nvSpPr>
        <p:spPr>
          <a:xfrm>
            <a:off x="923985" y="2012414"/>
            <a:ext cx="10694274" cy="4796544"/>
          </a:xfrm>
        </p:spPr>
        <p:txBody>
          <a:bodyPr/>
          <a:lstStyle/>
          <a:p>
            <a:pPr lvl="0" algn="just">
              <a:buNone/>
            </a:pPr>
            <a:r>
              <a:rPr lang="hr-HR" dirty="0" smtClean="0"/>
              <a:t>Dvije vrste sudskog preispitivanja</a:t>
            </a:r>
            <a:r>
              <a:rPr lang="it-IT" dirty="0" smtClean="0"/>
              <a:t>:</a:t>
            </a:r>
            <a:endParaRPr lang="it-IT" dirty="0"/>
          </a:p>
          <a:p>
            <a:pPr lvl="0" algn="just">
              <a:buNone/>
            </a:pPr>
            <a:r>
              <a:rPr lang="hr-HR" dirty="0" smtClean="0"/>
              <a:t>Postupovni akti </a:t>
            </a:r>
            <a:r>
              <a:rPr lang="it-IT" dirty="0" err="1" smtClean="0"/>
              <a:t>EPPO</a:t>
            </a:r>
            <a:r>
              <a:rPr lang="hr-HR" dirty="0" smtClean="0"/>
              <a:t>-a povezani s istražnim radnjama</a:t>
            </a:r>
            <a:r>
              <a:rPr lang="it-IT" dirty="0" smtClean="0"/>
              <a:t> (</a:t>
            </a:r>
            <a:r>
              <a:rPr lang="hr-HR" dirty="0" smtClean="0"/>
              <a:t>nacionalni sudovi</a:t>
            </a:r>
            <a:r>
              <a:rPr lang="it-IT" dirty="0" smtClean="0"/>
              <a:t>)</a:t>
            </a:r>
            <a:endParaRPr lang="it-IT" dirty="0"/>
          </a:p>
          <a:p>
            <a:pPr lvl="0" algn="just">
              <a:buNone/>
            </a:pPr>
            <a:endParaRPr lang="it-IT" dirty="0"/>
          </a:p>
          <a:p>
            <a:pPr lvl="0" algn="just">
              <a:buNone/>
            </a:pPr>
            <a:r>
              <a:rPr lang="it-IT" dirty="0" err="1"/>
              <a:t>EPPO</a:t>
            </a:r>
            <a:r>
              <a:rPr lang="it-IT" dirty="0"/>
              <a:t> </a:t>
            </a:r>
            <a:r>
              <a:rPr lang="hr-HR" dirty="0" smtClean="0"/>
              <a:t>kao tijelo Unije</a:t>
            </a:r>
            <a:r>
              <a:rPr lang="it-IT" dirty="0" smtClean="0"/>
              <a:t> (</a:t>
            </a:r>
            <a:r>
              <a:rPr lang="hr-HR" dirty="0" smtClean="0"/>
              <a:t>Sud EU-a</a:t>
            </a:r>
            <a:r>
              <a:rPr lang="it-IT" dirty="0" smtClean="0"/>
              <a:t>)</a:t>
            </a:r>
            <a:endParaRPr lang="it-IT" dirty="0"/>
          </a:p>
          <a:p>
            <a:pPr lvl="0">
              <a:buNone/>
            </a:pPr>
            <a:endParaRPr lang="it-IT" dirty="0"/>
          </a:p>
          <a:p>
            <a:pPr lvl="0">
              <a:buNone/>
            </a:pPr>
            <a:endParaRPr lang="it-IT" dirty="0"/>
          </a:p>
        </p:txBody>
      </p:sp>
      <p:sp>
        <p:nvSpPr>
          <p:cNvPr id="2" name="Titolo 1">
            <a:extLst>
              <a:ext uri="{FF2B5EF4-FFF2-40B4-BE49-F238E27FC236}">
                <a16:creationId xmlns="" xmlns:a16="http://schemas.microsoft.com/office/drawing/2014/main" id="{9F58423C-0877-4BAC-B4C9-BABB1D7EC9ED}"/>
              </a:ext>
            </a:extLst>
          </p:cNvPr>
          <p:cNvSpPr txBox="1">
            <a:spLocks noGrp="1"/>
          </p:cNvSpPr>
          <p:nvPr>
            <p:ph type="title" idx="4294967295"/>
          </p:nvPr>
        </p:nvSpPr>
        <p:spPr>
          <a:xfrm>
            <a:off x="923985" y="353485"/>
            <a:ext cx="10694274" cy="1461188"/>
          </a:xfrm>
        </p:spPr>
        <p:txBody>
          <a:bodyPr/>
          <a:lstStyle/>
          <a:p>
            <a:pPr lvl="0"/>
            <a:r>
              <a:rPr lang="hr-HR" b="1" dirty="0" smtClean="0">
                <a:solidFill>
                  <a:srgbClr val="000000"/>
                </a:solidFill>
              </a:rPr>
              <a:t>Opće načelo</a:t>
            </a:r>
            <a:endParaRPr lang="it-IT" b="1" dirty="0">
              <a:solidFill>
                <a:srgbClr val="000000"/>
              </a:solidFill>
            </a:endParaRPr>
          </a:p>
        </p:txBody>
      </p:sp>
      <p:sp>
        <p:nvSpPr>
          <p:cNvPr id="4" name="Dia számának helye 3">
            <a:extLst>
              <a:ext uri="{FF2B5EF4-FFF2-40B4-BE49-F238E27FC236}">
                <a16:creationId xmlns="" xmlns:a16="http://schemas.microsoft.com/office/drawing/2014/main" id="{0DC2B542-6FCF-4781-89B2-0B3D207283BB}"/>
              </a:ext>
            </a:extLst>
          </p:cNvPr>
          <p:cNvSpPr>
            <a:spLocks noGrp="1"/>
          </p:cNvSpPr>
          <p:nvPr>
            <p:ph type="sldNum" sz="quarter" idx="8"/>
          </p:nvPr>
        </p:nvSpPr>
        <p:spPr/>
        <p:txBody>
          <a:bodyPr/>
          <a:lstStyle/>
          <a:p>
            <a:fld id="{4699DF2D-C09E-4841-AD86-8A847A57449A}" type="slidenum">
              <a:rPr lang="hu-HU" smtClean="0"/>
              <a:pPr/>
              <a:t>3</a:t>
            </a:fld>
            <a:endParaRPr lang="hu-H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466F67A3-80C6-4F4B-A3B8-E75E74C3630C}"/>
              </a:ext>
            </a:extLst>
          </p:cNvPr>
          <p:cNvSpPr txBox="1">
            <a:spLocks noGrp="1"/>
          </p:cNvSpPr>
          <p:nvPr>
            <p:ph type="body" idx="4294967295"/>
          </p:nvPr>
        </p:nvSpPr>
        <p:spPr>
          <a:xfrm>
            <a:off x="923985" y="2189374"/>
            <a:ext cx="10672759" cy="4796544"/>
          </a:xfrm>
        </p:spPr>
        <p:txBody>
          <a:bodyPr/>
          <a:lstStyle/>
          <a:p>
            <a:pPr lvl="0" algn="just">
              <a:buNone/>
            </a:pPr>
            <a:r>
              <a:rPr lang="hr-HR" dirty="0" smtClean="0"/>
              <a:t>Postupovni akti </a:t>
            </a:r>
            <a:r>
              <a:rPr lang="hr-HR" dirty="0" err="1" smtClean="0"/>
              <a:t>EPPO</a:t>
            </a:r>
            <a:r>
              <a:rPr lang="hr-HR" dirty="0" smtClean="0"/>
              <a:t>-a čija je svrha da proizvode pravne učinke u odnosu na treće strane podliježu preispitivanju</a:t>
            </a:r>
            <a:r>
              <a:rPr lang="it-IT" dirty="0" smtClean="0"/>
              <a:t>:</a:t>
            </a:r>
            <a:endParaRPr lang="it-IT" dirty="0"/>
          </a:p>
          <a:p>
            <a:pPr lvl="0" algn="just">
              <a:buNone/>
            </a:pPr>
            <a:r>
              <a:rPr lang="hr-HR" dirty="0" smtClean="0"/>
              <a:t>pred nadležnim nacionalnim sudovima</a:t>
            </a:r>
            <a:endParaRPr lang="it-IT" dirty="0"/>
          </a:p>
          <a:p>
            <a:pPr lvl="0" algn="just">
              <a:buNone/>
            </a:pPr>
            <a:r>
              <a:rPr lang="hr-HR" dirty="0" smtClean="0"/>
              <a:t>u skladu s uvjetima i postupcima utvrđenima nacionalnim pravom</a:t>
            </a:r>
            <a:r>
              <a:rPr lang="it-IT" dirty="0" smtClean="0"/>
              <a:t>.</a:t>
            </a:r>
            <a:endParaRPr lang="it-IT" dirty="0"/>
          </a:p>
        </p:txBody>
      </p:sp>
      <p:sp>
        <p:nvSpPr>
          <p:cNvPr id="2" name="Titolo 1">
            <a:extLst>
              <a:ext uri="{FF2B5EF4-FFF2-40B4-BE49-F238E27FC236}">
                <a16:creationId xmlns="" xmlns:a16="http://schemas.microsoft.com/office/drawing/2014/main" id="{F9909A43-A282-40B1-941F-77B4B6F430E5}"/>
              </a:ext>
            </a:extLst>
          </p:cNvPr>
          <p:cNvSpPr txBox="1">
            <a:spLocks noGrp="1"/>
          </p:cNvSpPr>
          <p:nvPr>
            <p:ph type="title" idx="4294967295"/>
          </p:nvPr>
        </p:nvSpPr>
        <p:spPr>
          <a:xfrm>
            <a:off x="923985" y="353485"/>
            <a:ext cx="10672759" cy="1461188"/>
          </a:xfrm>
        </p:spPr>
        <p:txBody>
          <a:bodyPr/>
          <a:lstStyle/>
          <a:p>
            <a:pPr lvl="0"/>
            <a:r>
              <a:rPr lang="it-IT" dirty="0">
                <a:solidFill>
                  <a:srgbClr val="000000"/>
                </a:solidFill>
              </a:rPr>
              <a:t> </a:t>
            </a:r>
            <a:r>
              <a:rPr lang="hr-HR" b="1" dirty="0" smtClean="0">
                <a:solidFill>
                  <a:srgbClr val="000000"/>
                </a:solidFill>
              </a:rPr>
              <a:t>Postupovni akti</a:t>
            </a:r>
            <a:endParaRPr lang="it-IT" b="1" dirty="0">
              <a:solidFill>
                <a:srgbClr val="000000"/>
              </a:solidFill>
            </a:endParaRPr>
          </a:p>
        </p:txBody>
      </p:sp>
      <p:sp>
        <p:nvSpPr>
          <p:cNvPr id="4" name="Dia számának helye 3">
            <a:extLst>
              <a:ext uri="{FF2B5EF4-FFF2-40B4-BE49-F238E27FC236}">
                <a16:creationId xmlns="" xmlns:a16="http://schemas.microsoft.com/office/drawing/2014/main" id="{543574FE-D3B2-4528-B395-A97E856CB388}"/>
              </a:ext>
            </a:extLst>
          </p:cNvPr>
          <p:cNvSpPr>
            <a:spLocks noGrp="1"/>
          </p:cNvSpPr>
          <p:nvPr>
            <p:ph type="sldNum" sz="quarter" idx="8"/>
          </p:nvPr>
        </p:nvSpPr>
        <p:spPr/>
        <p:txBody>
          <a:bodyPr/>
          <a:lstStyle/>
          <a:p>
            <a:fld id="{4699DF2D-C09E-4841-AD86-8A847A57449A}" type="slidenum">
              <a:rPr lang="hu-HU" smtClean="0"/>
              <a:pPr/>
              <a:t>4</a:t>
            </a:fld>
            <a:endParaRPr lang="hu-H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9F9F318B-7DD1-428E-BBBC-EBBD4868ED68}"/>
              </a:ext>
            </a:extLst>
          </p:cNvPr>
          <p:cNvSpPr txBox="1">
            <a:spLocks noGrp="1"/>
          </p:cNvSpPr>
          <p:nvPr>
            <p:ph type="body" idx="4294967295"/>
          </p:nvPr>
        </p:nvSpPr>
        <p:spPr>
          <a:xfrm>
            <a:off x="923985" y="2210155"/>
            <a:ext cx="10651243" cy="4796544"/>
          </a:xfrm>
        </p:spPr>
        <p:txBody>
          <a:bodyPr/>
          <a:lstStyle/>
          <a:p>
            <a:pPr lvl="0" algn="just">
              <a:buNone/>
            </a:pPr>
            <a:r>
              <a:rPr lang="hr-HR" dirty="0" smtClean="0"/>
              <a:t>Postupovni akti koji se odnose na izbor države članice čiji će sudovi biti nadležni za odlučivanje o optužnici, na temelju kriterija utvrđenih u Uredbi</a:t>
            </a:r>
            <a:r>
              <a:rPr lang="it-IT" dirty="0" smtClean="0"/>
              <a:t>:</a:t>
            </a:r>
            <a:endParaRPr lang="it-IT" dirty="0"/>
          </a:p>
          <a:p>
            <a:pPr lvl="0" algn="just">
              <a:buNone/>
            </a:pPr>
            <a:r>
              <a:rPr lang="hr-HR" dirty="0" smtClean="0"/>
              <a:t>proizvode pravne učinke u odnosu na treće strane</a:t>
            </a:r>
            <a:r>
              <a:rPr lang="it-IT" dirty="0" smtClean="0"/>
              <a:t>;</a:t>
            </a:r>
            <a:endParaRPr lang="it-IT" dirty="0"/>
          </a:p>
          <a:p>
            <a:pPr lvl="0" algn="just">
              <a:buNone/>
            </a:pPr>
            <a:r>
              <a:rPr lang="hr-HR" dirty="0" smtClean="0"/>
              <a:t>podliježu sudskom preispitivanju pred nacionalnim sudovima najkasnije u fazi sudskog postupka</a:t>
            </a:r>
            <a:r>
              <a:rPr lang="it-IT" dirty="0" smtClean="0"/>
              <a:t>.</a:t>
            </a:r>
            <a:endParaRPr lang="it-IT" dirty="0"/>
          </a:p>
        </p:txBody>
      </p:sp>
      <p:sp>
        <p:nvSpPr>
          <p:cNvPr id="2" name="Titolo 1">
            <a:extLst>
              <a:ext uri="{FF2B5EF4-FFF2-40B4-BE49-F238E27FC236}">
                <a16:creationId xmlns="" xmlns:a16="http://schemas.microsoft.com/office/drawing/2014/main" id="{392AAF86-133C-4B35-921E-A31FD998CD2D}"/>
              </a:ext>
            </a:extLst>
          </p:cNvPr>
          <p:cNvSpPr txBox="1">
            <a:spLocks noGrp="1"/>
          </p:cNvSpPr>
          <p:nvPr>
            <p:ph type="title" idx="4294967295"/>
          </p:nvPr>
        </p:nvSpPr>
        <p:spPr>
          <a:xfrm>
            <a:off x="923985" y="402483"/>
            <a:ext cx="10651243" cy="1461188"/>
          </a:xfrm>
        </p:spPr>
        <p:txBody>
          <a:bodyPr/>
          <a:lstStyle/>
          <a:p>
            <a:pPr lvl="0"/>
            <a:r>
              <a:rPr lang="it-IT" dirty="0">
                <a:solidFill>
                  <a:srgbClr val="000000"/>
                </a:solidFill>
              </a:rPr>
              <a:t> </a:t>
            </a:r>
            <a:r>
              <a:rPr lang="hr-HR" b="1" dirty="0" smtClean="0">
                <a:solidFill>
                  <a:srgbClr val="000000"/>
                </a:solidFill>
              </a:rPr>
              <a:t>Postupovni akti</a:t>
            </a:r>
            <a:endParaRPr lang="it-IT" b="1" dirty="0">
              <a:solidFill>
                <a:srgbClr val="000000"/>
              </a:solidFill>
            </a:endParaRPr>
          </a:p>
        </p:txBody>
      </p:sp>
      <p:sp>
        <p:nvSpPr>
          <p:cNvPr id="4" name="Dia számának helye 3">
            <a:extLst>
              <a:ext uri="{FF2B5EF4-FFF2-40B4-BE49-F238E27FC236}">
                <a16:creationId xmlns="" xmlns:a16="http://schemas.microsoft.com/office/drawing/2014/main" id="{DC9A4DD1-C20A-4FD7-AE6B-EED40320C559}"/>
              </a:ext>
            </a:extLst>
          </p:cNvPr>
          <p:cNvSpPr>
            <a:spLocks noGrp="1"/>
          </p:cNvSpPr>
          <p:nvPr>
            <p:ph type="sldNum" sz="quarter" idx="8"/>
          </p:nvPr>
        </p:nvSpPr>
        <p:spPr/>
        <p:txBody>
          <a:bodyPr/>
          <a:lstStyle/>
          <a:p>
            <a:fld id="{4699DF2D-C09E-4841-AD86-8A847A57449A}" type="slidenum">
              <a:rPr lang="hu-HU" smtClean="0"/>
              <a:pPr/>
              <a:t>5</a:t>
            </a:fld>
            <a:endParaRPr lang="hu-H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AE45104D-96AF-487C-BB40-52A9A664ED1D}"/>
              </a:ext>
            </a:extLst>
          </p:cNvPr>
          <p:cNvSpPr txBox="1">
            <a:spLocks noGrp="1"/>
          </p:cNvSpPr>
          <p:nvPr>
            <p:ph type="body" idx="4294967295"/>
          </p:nvPr>
        </p:nvSpPr>
        <p:spPr>
          <a:xfrm>
            <a:off x="923985" y="2012414"/>
            <a:ext cx="10672759" cy="4796544"/>
          </a:xfrm>
        </p:spPr>
        <p:txBody>
          <a:bodyPr>
            <a:normAutofit/>
          </a:bodyPr>
          <a:lstStyle/>
          <a:p>
            <a:pPr lvl="0" algn="just">
              <a:buNone/>
            </a:pPr>
            <a:r>
              <a:rPr lang="hr-HR" dirty="0" smtClean="0"/>
              <a:t>Slučajevi u kojima </a:t>
            </a:r>
            <a:r>
              <a:rPr lang="hr-HR" dirty="0" err="1" smtClean="0"/>
              <a:t>EPPO</a:t>
            </a:r>
            <a:r>
              <a:rPr lang="hr-HR" dirty="0" smtClean="0"/>
              <a:t> propusti donijeti postupovne akte čija je svrha da proizvode pravne učinke u odnosu na treće strane iako je </a:t>
            </a:r>
            <a:r>
              <a:rPr lang="hr-HR" dirty="0" err="1" smtClean="0"/>
              <a:t>EPPO</a:t>
            </a:r>
            <a:r>
              <a:rPr lang="hr-HR" dirty="0" smtClean="0"/>
              <a:t> imao pravnu obvezu donijeti ih u skladu s Uredbom: preispitivanje pred nacionalnim sudovima.</a:t>
            </a:r>
          </a:p>
          <a:p>
            <a:pPr lvl="0" algn="just">
              <a:buNone/>
            </a:pPr>
            <a:r>
              <a:rPr lang="hr-HR" dirty="0" smtClean="0"/>
              <a:t>Tužbe pred nadležnim nacionalnim sudovima zbog propuštanja djelovanja </a:t>
            </a:r>
            <a:r>
              <a:rPr lang="hr-HR" dirty="0" err="1" smtClean="0"/>
              <a:t>EPPO</a:t>
            </a:r>
            <a:r>
              <a:rPr lang="hr-HR" dirty="0" smtClean="0"/>
              <a:t>-a jesu one koje se odnose na postupovne akte za koje </a:t>
            </a:r>
            <a:r>
              <a:rPr lang="hr-HR" dirty="0" err="1" smtClean="0"/>
              <a:t>EPPO</a:t>
            </a:r>
            <a:r>
              <a:rPr lang="hr-HR" dirty="0" smtClean="0"/>
              <a:t> ima pravnu obvezu donošenja i čija je svrha da proizvode pravne učinke u odnosu na treće strane.</a:t>
            </a:r>
            <a:endParaRPr lang="hr-HR" dirty="0"/>
          </a:p>
        </p:txBody>
      </p:sp>
      <p:sp>
        <p:nvSpPr>
          <p:cNvPr id="2" name="Titolo 1">
            <a:extLst>
              <a:ext uri="{FF2B5EF4-FFF2-40B4-BE49-F238E27FC236}">
                <a16:creationId xmlns="" xmlns:a16="http://schemas.microsoft.com/office/drawing/2014/main" id="{2BB0FE22-ABD5-4BB0-B74B-F9C91EBA4ACB}"/>
              </a:ext>
            </a:extLst>
          </p:cNvPr>
          <p:cNvSpPr txBox="1">
            <a:spLocks noGrp="1"/>
          </p:cNvSpPr>
          <p:nvPr>
            <p:ph type="title" idx="4294967295"/>
          </p:nvPr>
        </p:nvSpPr>
        <p:spPr>
          <a:xfrm>
            <a:off x="923985" y="353485"/>
            <a:ext cx="10672759" cy="1461188"/>
          </a:xfrm>
        </p:spPr>
        <p:txBody>
          <a:bodyPr/>
          <a:lstStyle/>
          <a:p>
            <a:pPr lvl="0"/>
            <a:r>
              <a:rPr lang="it-IT" dirty="0">
                <a:solidFill>
                  <a:srgbClr val="000000"/>
                </a:solidFill>
              </a:rPr>
              <a:t> </a:t>
            </a:r>
            <a:r>
              <a:rPr lang="hr-HR" b="1" dirty="0" smtClean="0">
                <a:solidFill>
                  <a:srgbClr val="000000"/>
                </a:solidFill>
              </a:rPr>
              <a:t>Postupovni akti</a:t>
            </a:r>
            <a:endParaRPr lang="it-IT" b="1" dirty="0">
              <a:solidFill>
                <a:srgbClr val="000000"/>
              </a:solidFill>
            </a:endParaRPr>
          </a:p>
        </p:txBody>
      </p:sp>
      <p:sp>
        <p:nvSpPr>
          <p:cNvPr id="4" name="Dia számának helye 3">
            <a:extLst>
              <a:ext uri="{FF2B5EF4-FFF2-40B4-BE49-F238E27FC236}">
                <a16:creationId xmlns="" xmlns:a16="http://schemas.microsoft.com/office/drawing/2014/main" id="{4C277B71-55D4-4B63-A540-46494FABB84D}"/>
              </a:ext>
            </a:extLst>
          </p:cNvPr>
          <p:cNvSpPr>
            <a:spLocks noGrp="1"/>
          </p:cNvSpPr>
          <p:nvPr>
            <p:ph type="sldNum" sz="quarter" idx="8"/>
          </p:nvPr>
        </p:nvSpPr>
        <p:spPr/>
        <p:txBody>
          <a:bodyPr/>
          <a:lstStyle/>
          <a:p>
            <a:fld id="{4699DF2D-C09E-4841-AD86-8A847A57449A}" type="slidenum">
              <a:rPr lang="hu-HU" smtClean="0"/>
              <a:pPr/>
              <a:t>6</a:t>
            </a:fld>
            <a:endParaRPr lang="hu-H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70FF78E7-3310-446F-88E6-39231835CFBF}"/>
              </a:ext>
            </a:extLst>
          </p:cNvPr>
          <p:cNvSpPr txBox="1">
            <a:spLocks noGrp="1"/>
          </p:cNvSpPr>
          <p:nvPr>
            <p:ph type="body" idx="4294967295"/>
          </p:nvPr>
        </p:nvSpPr>
        <p:spPr>
          <a:xfrm>
            <a:off x="923985" y="2012414"/>
            <a:ext cx="10640486" cy="4796544"/>
          </a:xfrm>
        </p:spPr>
        <p:txBody>
          <a:bodyPr/>
          <a:lstStyle/>
          <a:p>
            <a:pPr lvl="0" algn="just">
              <a:buNone/>
            </a:pPr>
            <a:r>
              <a:rPr lang="hr-HR" dirty="0" smtClean="0">
                <a:latin typeface="Calibri" pitchFamily="34" charset="0"/>
                <a:cs typeface="Calibri" pitchFamily="34" charset="0"/>
              </a:rPr>
              <a:t>N</a:t>
            </a:r>
            <a:r>
              <a:rPr lang="vi-VN" dirty="0" smtClean="0">
                <a:latin typeface="Calibri" pitchFamily="34" charset="0"/>
                <a:cs typeface="Calibri" pitchFamily="34" charset="0"/>
              </a:rPr>
              <a:t>acionalna </a:t>
            </a:r>
            <a:r>
              <a:rPr lang="vi-VN" dirty="0">
                <a:latin typeface="Calibri" pitchFamily="34" charset="0"/>
                <a:cs typeface="Calibri" pitchFamily="34" charset="0"/>
              </a:rPr>
              <a:t>postupovna pravila kojima se uređuju tužbe za zaštitu individualnih prava dodijeljenih pravom Unije ne smiju biti nepovoljnija od onih koja vrijede za slične domaće tužbe (načelo jednakovrijednosti) te se njima ne smije u praksi onemogućiti ili pretjerano otežati ostvarivanje prava dodijeljenih pravom Unije (načelo učinkovitosti</a:t>
            </a:r>
            <a:r>
              <a:rPr lang="vi-VN" dirty="0" smtClean="0">
                <a:latin typeface="Calibri" pitchFamily="34" charset="0"/>
                <a:cs typeface="Calibri" pitchFamily="34" charset="0"/>
              </a:rPr>
              <a:t>).</a:t>
            </a:r>
            <a:endParaRPr lang="it-IT" dirty="0">
              <a:latin typeface="Calibri" pitchFamily="34" charset="0"/>
              <a:cs typeface="Calibri" pitchFamily="34" charset="0"/>
            </a:endParaRPr>
          </a:p>
        </p:txBody>
      </p:sp>
      <p:sp>
        <p:nvSpPr>
          <p:cNvPr id="2" name="Titolo 1">
            <a:extLst>
              <a:ext uri="{FF2B5EF4-FFF2-40B4-BE49-F238E27FC236}">
                <a16:creationId xmlns="" xmlns:a16="http://schemas.microsoft.com/office/drawing/2014/main" id="{CCD1343B-4976-43A1-885C-F2362DB21150}"/>
              </a:ext>
            </a:extLst>
          </p:cNvPr>
          <p:cNvSpPr txBox="1">
            <a:spLocks noGrp="1"/>
          </p:cNvSpPr>
          <p:nvPr>
            <p:ph type="title" idx="4294967295"/>
          </p:nvPr>
        </p:nvSpPr>
        <p:spPr>
          <a:xfrm>
            <a:off x="923985" y="353485"/>
            <a:ext cx="10640486" cy="1461188"/>
          </a:xfrm>
        </p:spPr>
        <p:txBody>
          <a:bodyPr/>
          <a:lstStyle/>
          <a:p>
            <a:pPr lvl="0"/>
            <a:r>
              <a:rPr lang="it-IT" b="1" dirty="0">
                <a:solidFill>
                  <a:srgbClr val="000000"/>
                </a:solidFill>
              </a:rPr>
              <a:t> </a:t>
            </a:r>
            <a:r>
              <a:rPr lang="hr-HR" b="1" dirty="0">
                <a:solidFill>
                  <a:srgbClr val="000000"/>
                </a:solidFill>
              </a:rPr>
              <a:t>Postupovni akti</a:t>
            </a:r>
            <a:endParaRPr lang="it-IT" b="1" dirty="0">
              <a:solidFill>
                <a:srgbClr val="000000"/>
              </a:solidFill>
            </a:endParaRPr>
          </a:p>
        </p:txBody>
      </p:sp>
      <p:sp>
        <p:nvSpPr>
          <p:cNvPr id="4" name="Dia számának helye 3">
            <a:extLst>
              <a:ext uri="{FF2B5EF4-FFF2-40B4-BE49-F238E27FC236}">
                <a16:creationId xmlns="" xmlns:a16="http://schemas.microsoft.com/office/drawing/2014/main" id="{D8546CC4-F013-47E3-AB5F-DCCBD6EBE09D}"/>
              </a:ext>
            </a:extLst>
          </p:cNvPr>
          <p:cNvSpPr>
            <a:spLocks noGrp="1"/>
          </p:cNvSpPr>
          <p:nvPr>
            <p:ph type="sldNum" sz="quarter" idx="8"/>
          </p:nvPr>
        </p:nvSpPr>
        <p:spPr/>
        <p:txBody>
          <a:bodyPr/>
          <a:lstStyle/>
          <a:p>
            <a:fld id="{4699DF2D-C09E-4841-AD86-8A847A57449A}" type="slidenum">
              <a:rPr lang="hu-HU" smtClean="0"/>
              <a:pPr/>
              <a:t>7</a:t>
            </a:fld>
            <a:endParaRPr lang="hu-H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A941863A-4A01-4547-BEA9-98892CF437EC}"/>
              </a:ext>
            </a:extLst>
          </p:cNvPr>
          <p:cNvSpPr txBox="1">
            <a:spLocks noGrp="1"/>
          </p:cNvSpPr>
          <p:nvPr>
            <p:ph type="body" idx="4294967295"/>
          </p:nvPr>
        </p:nvSpPr>
        <p:spPr>
          <a:xfrm>
            <a:off x="923984" y="2360648"/>
            <a:ext cx="10651243" cy="4796544"/>
          </a:xfrm>
        </p:spPr>
        <p:txBody>
          <a:bodyPr/>
          <a:lstStyle/>
          <a:p>
            <a:pPr lvl="0" algn="just">
              <a:buNone/>
            </a:pPr>
            <a:r>
              <a:rPr lang="vi-VN" dirty="0">
                <a:latin typeface="Calibri" pitchFamily="34" charset="0"/>
                <a:cs typeface="Calibri" pitchFamily="34" charset="0"/>
              </a:rPr>
              <a:t>Ako se nacionalnim pravom predviđa sudsko preispitivanje za </a:t>
            </a:r>
            <a:r>
              <a:rPr lang="vi-VN" u="sng" dirty="0">
                <a:latin typeface="Calibri" pitchFamily="34" charset="0"/>
                <a:cs typeface="Calibri" pitchFamily="34" charset="0"/>
              </a:rPr>
              <a:t>postupovne akte čija svrha nije da proizvode pravne učinke u odnosu na treće strane</a:t>
            </a:r>
            <a:r>
              <a:rPr lang="vi-VN" dirty="0">
                <a:latin typeface="Calibri" pitchFamily="34" charset="0"/>
                <a:cs typeface="Calibri" pitchFamily="34" charset="0"/>
              </a:rPr>
              <a:t> ili za pravne postupke u vezi s drugim propuštanjima djelovanja, ovu Uredbu ne bi trebalo tumačiti kao da utječe na takve pravne odredbe</a:t>
            </a:r>
            <a:r>
              <a:rPr lang="it-IT" dirty="0" smtClean="0"/>
              <a:t>.</a:t>
            </a:r>
            <a:endParaRPr lang="it-IT" dirty="0"/>
          </a:p>
          <a:p>
            <a:pPr lvl="0">
              <a:buNone/>
            </a:pPr>
            <a:endParaRPr lang="it-IT" dirty="0"/>
          </a:p>
        </p:txBody>
      </p:sp>
      <p:sp>
        <p:nvSpPr>
          <p:cNvPr id="2" name="Titolo 1">
            <a:extLst>
              <a:ext uri="{FF2B5EF4-FFF2-40B4-BE49-F238E27FC236}">
                <a16:creationId xmlns="" xmlns:a16="http://schemas.microsoft.com/office/drawing/2014/main" id="{06EA88A6-59AD-44DE-AB23-4DBC96FD9D49}"/>
              </a:ext>
            </a:extLst>
          </p:cNvPr>
          <p:cNvSpPr txBox="1">
            <a:spLocks noGrp="1"/>
          </p:cNvSpPr>
          <p:nvPr>
            <p:ph type="title" idx="4294967295"/>
          </p:nvPr>
        </p:nvSpPr>
        <p:spPr>
          <a:xfrm>
            <a:off x="923985" y="402483"/>
            <a:ext cx="10651243" cy="1461188"/>
          </a:xfrm>
        </p:spPr>
        <p:txBody>
          <a:bodyPr/>
          <a:lstStyle/>
          <a:p>
            <a:pPr lvl="0"/>
            <a:r>
              <a:rPr lang="it-IT" dirty="0">
                <a:solidFill>
                  <a:srgbClr val="000000"/>
                </a:solidFill>
              </a:rPr>
              <a:t> </a:t>
            </a:r>
            <a:r>
              <a:rPr lang="hr-HR" b="1" dirty="0">
                <a:solidFill>
                  <a:srgbClr val="000000"/>
                </a:solidFill>
              </a:rPr>
              <a:t>Postupovni akti</a:t>
            </a:r>
            <a:endParaRPr lang="it-IT" b="1" dirty="0">
              <a:solidFill>
                <a:srgbClr val="000000"/>
              </a:solidFill>
            </a:endParaRPr>
          </a:p>
        </p:txBody>
      </p:sp>
      <p:sp>
        <p:nvSpPr>
          <p:cNvPr id="4" name="Dia számának helye 3">
            <a:extLst>
              <a:ext uri="{FF2B5EF4-FFF2-40B4-BE49-F238E27FC236}">
                <a16:creationId xmlns="" xmlns:a16="http://schemas.microsoft.com/office/drawing/2014/main" id="{F7C2B314-1AA5-4812-9523-3A74BA1414DA}"/>
              </a:ext>
            </a:extLst>
          </p:cNvPr>
          <p:cNvSpPr>
            <a:spLocks noGrp="1"/>
          </p:cNvSpPr>
          <p:nvPr>
            <p:ph type="sldNum" sz="quarter" idx="8"/>
          </p:nvPr>
        </p:nvSpPr>
        <p:spPr/>
        <p:txBody>
          <a:bodyPr/>
          <a:lstStyle/>
          <a:p>
            <a:fld id="{4699DF2D-C09E-4841-AD86-8A847A57449A}" type="slidenum">
              <a:rPr lang="hu-HU" smtClean="0"/>
              <a:pPr/>
              <a:t>8</a:t>
            </a:fld>
            <a:endParaRPr lang="hu-H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AC51706C-BF2F-4004-877D-6FA5EEB05E51}"/>
              </a:ext>
            </a:extLst>
          </p:cNvPr>
          <p:cNvSpPr txBox="1">
            <a:spLocks noGrp="1"/>
          </p:cNvSpPr>
          <p:nvPr>
            <p:ph type="body" idx="4294967295"/>
          </p:nvPr>
        </p:nvSpPr>
        <p:spPr>
          <a:xfrm>
            <a:off x="923985" y="2507266"/>
            <a:ext cx="10672759" cy="4796544"/>
          </a:xfrm>
        </p:spPr>
        <p:txBody>
          <a:bodyPr/>
          <a:lstStyle/>
          <a:p>
            <a:pPr lvl="0" algn="just">
              <a:buNone/>
            </a:pPr>
            <a:r>
              <a:rPr lang="vi-VN" dirty="0">
                <a:latin typeface="Calibri" pitchFamily="34" charset="0"/>
                <a:cs typeface="Calibri" pitchFamily="34" charset="0"/>
              </a:rPr>
              <a:t>Osim toga, od država članica ne bi se trebalo zahtijevati da predvide sudsko preispitivanje, pred nadležnim nacionalnim sudovima, postupovnih akata čija svrha nije da proizvode pravne učinke u odnosu na treće strane, poput određivanja vještakâ ili naknade troškova svjedocima</a:t>
            </a:r>
            <a:r>
              <a:rPr lang="it-IT" dirty="0" smtClean="0"/>
              <a:t>.</a:t>
            </a:r>
            <a:endParaRPr lang="it-IT" dirty="0"/>
          </a:p>
        </p:txBody>
      </p:sp>
      <p:sp>
        <p:nvSpPr>
          <p:cNvPr id="2" name="Titolo 1">
            <a:extLst>
              <a:ext uri="{FF2B5EF4-FFF2-40B4-BE49-F238E27FC236}">
                <a16:creationId xmlns="" xmlns:a16="http://schemas.microsoft.com/office/drawing/2014/main" id="{0E22D40E-BBA7-4491-87B8-D4CB631CA030}"/>
              </a:ext>
            </a:extLst>
          </p:cNvPr>
          <p:cNvSpPr txBox="1">
            <a:spLocks noGrp="1"/>
          </p:cNvSpPr>
          <p:nvPr>
            <p:ph type="title" idx="4294967295"/>
          </p:nvPr>
        </p:nvSpPr>
        <p:spPr>
          <a:xfrm>
            <a:off x="923985" y="353485"/>
            <a:ext cx="10672759" cy="1461188"/>
          </a:xfrm>
        </p:spPr>
        <p:txBody>
          <a:bodyPr/>
          <a:lstStyle/>
          <a:p>
            <a:pPr lvl="0"/>
            <a:r>
              <a:rPr lang="it-IT" dirty="0">
                <a:solidFill>
                  <a:srgbClr val="000000"/>
                </a:solidFill>
              </a:rPr>
              <a:t> </a:t>
            </a:r>
            <a:r>
              <a:rPr lang="hr-HR" b="1" dirty="0">
                <a:solidFill>
                  <a:srgbClr val="000000"/>
                </a:solidFill>
              </a:rPr>
              <a:t>Postupovni akti</a:t>
            </a:r>
            <a:endParaRPr lang="it-IT" b="1" dirty="0">
              <a:solidFill>
                <a:srgbClr val="000000"/>
              </a:solidFill>
            </a:endParaRPr>
          </a:p>
        </p:txBody>
      </p:sp>
      <p:sp>
        <p:nvSpPr>
          <p:cNvPr id="4" name="Dia számának helye 3">
            <a:extLst>
              <a:ext uri="{FF2B5EF4-FFF2-40B4-BE49-F238E27FC236}">
                <a16:creationId xmlns="" xmlns:a16="http://schemas.microsoft.com/office/drawing/2014/main" id="{60A94763-2526-4338-8870-6FD208D44051}"/>
              </a:ext>
            </a:extLst>
          </p:cNvPr>
          <p:cNvSpPr>
            <a:spLocks noGrp="1"/>
          </p:cNvSpPr>
          <p:nvPr>
            <p:ph type="sldNum" sz="quarter" idx="8"/>
          </p:nvPr>
        </p:nvSpPr>
        <p:spPr/>
        <p:txBody>
          <a:bodyPr/>
          <a:lstStyle/>
          <a:p>
            <a:fld id="{4699DF2D-C09E-4841-AD86-8A847A57449A}" type="slidenum">
              <a:rPr lang="hu-HU" smtClean="0"/>
              <a:pPr/>
              <a:t>9</a:t>
            </a:fld>
            <a:endParaRPr lang="hu-HU"/>
          </a:p>
        </p:txBody>
      </p:sp>
    </p:spTree>
  </p:cSld>
  <p:clrMapOvr>
    <a:masterClrMapping/>
  </p:clrMapOvr>
</p:sld>
</file>

<file path=ppt/theme/theme1.xml><?xml version="1.0" encoding="utf-8"?>
<a:theme xmlns:a="http://schemas.openxmlformats.org/drawingml/2006/main" name="Predefinito">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1049</Words>
  <Application>Microsoft Office PowerPoint</Application>
  <PresentationFormat>Custom</PresentationFormat>
  <Paragraphs>167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Predefinito</vt:lpstr>
      <vt:lpstr>PowerPoint Presentation</vt:lpstr>
      <vt:lpstr>Uvod</vt:lpstr>
      <vt:lpstr>Opće načelo</vt:lpstr>
      <vt:lpstr> Postupovni akti</vt:lpstr>
      <vt:lpstr> Postupovni akti</vt:lpstr>
      <vt:lpstr> Postupovni akti</vt:lpstr>
      <vt:lpstr> Postupovni akti</vt:lpstr>
      <vt:lpstr> Postupovni akti</vt:lpstr>
      <vt:lpstr> Postupovni akti</vt:lpstr>
      <vt:lpstr>Opseg preispitivanja pred nacionalnim sudovima</vt:lpstr>
      <vt:lpstr>Opseg preispitivanja pred nacionalnim sudovima</vt:lpstr>
      <vt:lpstr>Upućivanje prethodnih pitanja Sudu EU-a u postupku preispitivanja</vt:lpstr>
      <vt:lpstr>Upućivanje prethodnih pitanja Sudu EU-a u postupku preispitivanja</vt:lpstr>
      <vt:lpstr> Nadležnost Suda EU-a</vt:lpstr>
      <vt:lpstr> Nadležnost Suda EU-a</vt:lpstr>
      <vt:lpstr> Nadležnost Suda EU-a</vt:lpstr>
      <vt:lpstr> Nadležnost Suda EU-a</vt:lpstr>
      <vt:lpstr> Nadležnost Suda EU-a</vt:lpstr>
      <vt:lpstr> Nadležnost Suda EU-a</vt:lpstr>
      <vt:lpstr> Nadležnost Suda EU-a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PIF Directive and particularities regarding its implementation in the Member States</dc:title>
  <dc:creator>Ida Car</dc:creator>
  <cp:lastModifiedBy>Windows User</cp:lastModifiedBy>
  <cp:revision>151</cp:revision>
  <dcterms:created xsi:type="dcterms:W3CDTF">2018-09-15T11:59:51Z</dcterms:created>
  <dcterms:modified xsi:type="dcterms:W3CDTF">2021-10-20T14:46:27Z</dcterms:modified>
</cp:coreProperties>
</file>